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4"/>
  </p:notesMasterIdLst>
  <p:sldIdLst>
    <p:sldId id="765" r:id="rId2"/>
    <p:sldId id="766" r:id="rId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87">
          <p15:clr>
            <a:srgbClr val="A4A3A4"/>
          </p15:clr>
        </p15:guide>
        <p15:guide id="2" pos="2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280" y="36"/>
      </p:cViewPr>
      <p:guideLst>
        <p:guide orient="horz" pos="2187"/>
        <p:guide pos="28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spcBef>
                <a:spcPts val="0"/>
              </a:spcBef>
              <a:spcAft>
                <a:spcPts val="0"/>
              </a:spcAft>
              <a:defRPr sz="1200" smtClean="0">
                <a:latin typeface="+mn-lt"/>
                <a:ea typeface="+mn-ea"/>
              </a:defRPr>
            </a:lvl1pPr>
          </a:lstStyle>
          <a:p>
            <a:pPr>
              <a:defRPr/>
            </a:pPr>
            <a:fld id="{B1BE7AF2-43D9-472B-A92B-C38F67226342}" type="datetimeFigureOut">
              <a:rPr lang="zh-CN" altLang="en-US"/>
              <a:pPr>
                <a:defRPr/>
              </a:pPr>
              <a:t>2023-09-05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spcBef>
                <a:spcPts val="0"/>
              </a:spcBef>
              <a:spcAft>
                <a:spcPts val="0"/>
              </a:spcAft>
              <a:defRPr sz="1200" smtClean="0">
                <a:latin typeface="+mn-lt"/>
                <a:ea typeface="+mn-ea"/>
              </a:defRPr>
            </a:lvl1pPr>
          </a:lstStyle>
          <a:p>
            <a:pPr>
              <a:defRPr/>
            </a:pPr>
            <a:fld id="{8DB5079A-0FA5-43B9-A2BC-10FEC3AF72D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等线"/>
      </a:defRPr>
    </a:lvl1pPr>
    <a:lvl2pPr marL="457200" algn="l" rtl="0" fontAlgn="base">
      <a:spcBef>
        <a:spcPct val="30000"/>
      </a:spcBef>
      <a:spcAft>
        <a:spcPct val="0"/>
      </a:spcAft>
      <a:defRPr sz="1200" kern="1200">
        <a:solidFill>
          <a:schemeClr val="tx1"/>
        </a:solidFill>
        <a:latin typeface="+mn-lt"/>
        <a:ea typeface="+mn-ea"/>
        <a:cs typeface="等线"/>
      </a:defRPr>
    </a:lvl2pPr>
    <a:lvl3pPr marL="914400" algn="l" rtl="0" fontAlgn="base">
      <a:spcBef>
        <a:spcPct val="30000"/>
      </a:spcBef>
      <a:spcAft>
        <a:spcPct val="0"/>
      </a:spcAft>
      <a:defRPr sz="1200" kern="1200">
        <a:solidFill>
          <a:schemeClr val="tx1"/>
        </a:solidFill>
        <a:latin typeface="+mn-lt"/>
        <a:ea typeface="+mn-ea"/>
        <a:cs typeface="等线"/>
      </a:defRPr>
    </a:lvl3pPr>
    <a:lvl4pPr marL="1371600" algn="l" rtl="0" fontAlgn="base">
      <a:spcBef>
        <a:spcPct val="30000"/>
      </a:spcBef>
      <a:spcAft>
        <a:spcPct val="0"/>
      </a:spcAft>
      <a:defRPr sz="1200" kern="1200">
        <a:solidFill>
          <a:schemeClr val="tx1"/>
        </a:solidFill>
        <a:latin typeface="+mn-lt"/>
        <a:ea typeface="+mn-ea"/>
        <a:cs typeface="等线"/>
      </a:defRPr>
    </a:lvl4pPr>
    <a:lvl5pPr marL="1828800" algn="l" rtl="0" fontAlgn="base">
      <a:spcBef>
        <a:spcPct val="30000"/>
      </a:spcBef>
      <a:spcAft>
        <a:spcPct val="0"/>
      </a:spcAft>
      <a:defRPr sz="1200" kern="1200">
        <a:solidFill>
          <a:schemeClr val="tx1"/>
        </a:solidFill>
        <a:latin typeface="+mn-lt"/>
        <a:ea typeface="+mn-ea"/>
        <a:cs typeface="等线"/>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ChangeArrowheads="1" noTextEdit="1"/>
          </p:cNvSpPr>
          <p:nvPr>
            <p:ph type="sldImg"/>
          </p:nvPr>
        </p:nvSpPr>
        <p:spPr>
          <a:ln/>
        </p:spPr>
      </p:sp>
      <p:sp>
        <p:nvSpPr>
          <p:cNvPr id="6147"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4" name="灯片编号占位符 3"/>
          <p:cNvSpPr>
            <a:spLocks noGrp="1"/>
          </p:cNvSpPr>
          <p:nvPr>
            <p:ph type="sldNum" sz="quarter" idx="5"/>
          </p:nvPr>
        </p:nvSpPr>
        <p:spPr/>
        <p:txBody>
          <a:bodyPr/>
          <a:lstStyle>
            <a:lvl1pPr>
              <a:defRPr sz="2400">
                <a:solidFill>
                  <a:srgbClr val="000000"/>
                </a:solidFill>
                <a:latin typeface="Arial" panose="020B0604020202020204" pitchFamily="34" charset="0"/>
                <a:ea typeface="宋体" panose="02010600030101010101" pitchFamily="2" charset="-122"/>
              </a:defRPr>
            </a:lvl1pPr>
            <a:lvl2pPr marL="742950" indent="-285750">
              <a:defRPr sz="2400">
                <a:solidFill>
                  <a:srgbClr val="000000"/>
                </a:solidFill>
                <a:latin typeface="Arial" panose="020B0604020202020204" pitchFamily="34" charset="0"/>
                <a:ea typeface="宋体" panose="02010600030101010101" pitchFamily="2" charset="-122"/>
              </a:defRPr>
            </a:lvl2pPr>
            <a:lvl3pPr marL="1143000" indent="-228600">
              <a:defRPr sz="2400">
                <a:solidFill>
                  <a:srgbClr val="000000"/>
                </a:solidFill>
                <a:latin typeface="Arial" panose="020B0604020202020204" pitchFamily="34" charset="0"/>
                <a:ea typeface="宋体" panose="02010600030101010101" pitchFamily="2" charset="-122"/>
              </a:defRPr>
            </a:lvl3pPr>
            <a:lvl4pPr marL="1600200" indent="-228600">
              <a:defRPr sz="2400">
                <a:solidFill>
                  <a:srgbClr val="000000"/>
                </a:solidFill>
                <a:latin typeface="Arial" panose="020B0604020202020204" pitchFamily="34" charset="0"/>
                <a:ea typeface="宋体" panose="02010600030101010101" pitchFamily="2" charset="-122"/>
              </a:defRPr>
            </a:lvl4pPr>
            <a:lvl5pPr marL="2057400" indent="-228600">
              <a:defRPr sz="2400">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9pPr>
          </a:lstStyle>
          <a:p>
            <a:fld id="{B8C868A4-6D81-42EC-AAFC-DDA8A39E0496}" type="slidenum">
              <a:rPr lang="id-ID" altLang="zh-CN" sz="1200">
                <a:latin typeface="Calibri" panose="020F0502020204030204" pitchFamily="34" charset="0"/>
              </a:rPr>
              <a:pPr/>
              <a:t>1</a:t>
            </a:fld>
            <a:endParaRPr lang="id-ID" altLang="zh-CN" sz="1200">
              <a:latin typeface="Calibri" panose="020F0502020204030204" pitchFamily="34" charset="0"/>
            </a:endParaRPr>
          </a:p>
        </p:txBody>
      </p:sp>
    </p:spTree>
    <p:extLst>
      <p:ext uri="{BB962C8B-B14F-4D97-AF65-F5344CB8AC3E}">
        <p14:creationId xmlns:p14="http://schemas.microsoft.com/office/powerpoint/2010/main" val="23416745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aphicFrame>
        <p:nvGraphicFramePr>
          <p:cNvPr id="4" name="Object 2">
            <a:extLst>
              <a:ext uri="{FF2B5EF4-FFF2-40B4-BE49-F238E27FC236}">
                <a16:creationId xmlns:a16="http://schemas.microsoft.com/office/drawing/2014/main" id="{50F2F4FD-80AE-4A9D-9C4C-7E728041B49D}"/>
              </a:ext>
            </a:extLst>
          </p:cNvPr>
          <p:cNvGraphicFramePr>
            <a:graphicFrameLocks noChangeAspect="1"/>
          </p:cNvGraphicFramePr>
          <p:nvPr/>
        </p:nvGraphicFramePr>
        <p:xfrm>
          <a:off x="44450" y="2393950"/>
          <a:ext cx="9077325" cy="1819275"/>
        </p:xfrm>
        <a:graphic>
          <a:graphicData uri="http://schemas.openxmlformats.org/presentationml/2006/ole">
            <mc:AlternateContent xmlns:mc="http://schemas.openxmlformats.org/markup-compatibility/2006">
              <mc:Choice xmlns:v="urn:schemas-microsoft-com:vml" Requires="v">
                <p:oleObj spid="_x0000_s16416" name="Image" r:id="rId3" imgW="10209524" imgH="1815873" progId="Photoshop.Image.6">
                  <p:embed/>
                </p:oleObj>
              </mc:Choice>
              <mc:Fallback>
                <p:oleObj name="Image" r:id="rId3" imgW="10209524" imgH="1815873" progId="Photoshop.Image.6">
                  <p:embed/>
                  <p:pic>
                    <p:nvPicPr>
                      <p:cNvPr id="4" name="Object 2">
                        <a:extLst>
                          <a:ext uri="{FF2B5EF4-FFF2-40B4-BE49-F238E27FC236}">
                            <a16:creationId xmlns:a16="http://schemas.microsoft.com/office/drawing/2014/main" id="{50F2F4FD-80AE-4A9D-9C4C-7E728041B4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 y="2393950"/>
                        <a:ext cx="907732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 name="Group 3">
            <a:extLst>
              <a:ext uri="{FF2B5EF4-FFF2-40B4-BE49-F238E27FC236}">
                <a16:creationId xmlns:a16="http://schemas.microsoft.com/office/drawing/2014/main" id="{4F971201-BC7A-40A4-8E8E-1A9118C16032}"/>
              </a:ext>
            </a:extLst>
          </p:cNvPr>
          <p:cNvGrpSpPr>
            <a:grpSpLocks/>
          </p:cNvGrpSpPr>
          <p:nvPr/>
        </p:nvGrpSpPr>
        <p:grpSpPr bwMode="auto">
          <a:xfrm>
            <a:off x="34925" y="4292600"/>
            <a:ext cx="9074150" cy="2520950"/>
            <a:chOff x="0" y="2640"/>
            <a:chExt cx="5760" cy="1680"/>
          </a:xfrm>
        </p:grpSpPr>
        <p:sp>
          <p:nvSpPr>
            <p:cNvPr id="6" name="Rectangle 4">
              <a:extLst>
                <a:ext uri="{FF2B5EF4-FFF2-40B4-BE49-F238E27FC236}">
                  <a16:creationId xmlns:a16="http://schemas.microsoft.com/office/drawing/2014/main" id="{CBC9E8AE-39B1-4797-B480-F4410BF3C5C0}"/>
                </a:ext>
              </a:extLst>
            </p:cNvPr>
            <p:cNvSpPr>
              <a:spLocks noChangeArrowheads="1"/>
            </p:cNvSpPr>
            <p:nvPr userDrawn="1"/>
          </p:nvSpPr>
          <p:spPr bwMode="gray">
            <a:xfrm>
              <a:off x="0" y="2640"/>
              <a:ext cx="5760" cy="1680"/>
            </a:xfrm>
            <a:prstGeom prst="rect">
              <a:avLst/>
            </a:prstGeom>
            <a:solidFill>
              <a:schemeClr val="bg2"/>
            </a:solidFill>
            <a:ln>
              <a:noFill/>
            </a:ln>
          </p:spPr>
          <p:txBody>
            <a:bodyPr wrap="none" anchor="ctr"/>
            <a:lstStyle>
              <a:lvl1pPr algn="ctr">
                <a:defRPr sz="2400">
                  <a:solidFill>
                    <a:srgbClr val="000000"/>
                  </a:solidFill>
                  <a:latin typeface="Arial" panose="020B0604020202020204" pitchFamily="34" charset="0"/>
                  <a:ea typeface="宋体" panose="02010600030101010101" pitchFamily="2" charset="-122"/>
                </a:defRPr>
              </a:lvl1pPr>
              <a:lvl2pPr marL="742950" indent="-285750" algn="ctr">
                <a:defRPr sz="2400">
                  <a:solidFill>
                    <a:srgbClr val="000000"/>
                  </a:solidFill>
                  <a:latin typeface="Arial" panose="020B0604020202020204" pitchFamily="34" charset="0"/>
                  <a:ea typeface="宋体" panose="02010600030101010101" pitchFamily="2" charset="-122"/>
                </a:defRPr>
              </a:lvl2pPr>
              <a:lvl3pPr marL="1143000" indent="-228600" algn="ctr">
                <a:defRPr sz="2400">
                  <a:solidFill>
                    <a:srgbClr val="000000"/>
                  </a:solidFill>
                  <a:latin typeface="Arial" panose="020B0604020202020204" pitchFamily="34" charset="0"/>
                  <a:ea typeface="宋体" panose="02010600030101010101" pitchFamily="2" charset="-122"/>
                </a:defRPr>
              </a:lvl3pPr>
              <a:lvl4pPr marL="1600200" indent="-228600" algn="ctr">
                <a:defRPr sz="2400">
                  <a:solidFill>
                    <a:srgbClr val="000000"/>
                  </a:solidFill>
                  <a:latin typeface="Arial" panose="020B0604020202020204" pitchFamily="34" charset="0"/>
                  <a:ea typeface="宋体" panose="02010600030101010101" pitchFamily="2" charset="-122"/>
                </a:defRPr>
              </a:lvl4pPr>
              <a:lvl5pPr marL="2057400" indent="-228600" algn="ctr">
                <a:defRPr sz="2400">
                  <a:solidFill>
                    <a:srgbClr val="000000"/>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7" name="Rectangle 5">
              <a:extLst>
                <a:ext uri="{FF2B5EF4-FFF2-40B4-BE49-F238E27FC236}">
                  <a16:creationId xmlns:a16="http://schemas.microsoft.com/office/drawing/2014/main" id="{3C25B96C-BDC8-424B-A46F-D30A856E7A46}"/>
                </a:ext>
              </a:extLst>
            </p:cNvPr>
            <p:cNvSpPr>
              <a:spLocks noChangeArrowheads="1"/>
            </p:cNvSpPr>
            <p:nvPr userDrawn="1"/>
          </p:nvSpPr>
          <p:spPr bwMode="gray">
            <a:xfrm>
              <a:off x="0" y="2640"/>
              <a:ext cx="5760" cy="96"/>
            </a:xfrm>
            <a:prstGeom prst="rect">
              <a:avLst/>
            </a:prstGeom>
            <a:gradFill rotWithShape="0">
              <a:gsLst>
                <a:gs pos="0">
                  <a:schemeClr val="bg2">
                    <a:gamma/>
                    <a:shade val="46275"/>
                    <a:invGamma/>
                  </a:schemeClr>
                </a:gs>
                <a:gs pos="100000">
                  <a:schemeClr val="bg2"/>
                </a:gs>
              </a:gsLst>
              <a:lin ang="5400000" scaled="1"/>
            </a:gradFill>
            <a:ln w="9525">
              <a:noFill/>
              <a:miter lim="800000"/>
              <a:headEnd/>
              <a:tailEnd/>
            </a:ln>
            <a:effectLst/>
          </p:spPr>
          <p:txBody>
            <a:bodyPr wrap="none" anchor="ctr"/>
            <a:lstStyle/>
            <a:p>
              <a:pPr algn="ctr" eaLnBrk="1" hangingPunct="1">
                <a:defRPr/>
              </a:pPr>
              <a:endParaRPr lang="zh-CN" altLang="en-US">
                <a:latin typeface="Arial" charset="0"/>
              </a:endParaRPr>
            </a:p>
          </p:txBody>
        </p:sp>
      </p:grpSp>
      <p:sp>
        <p:nvSpPr>
          <p:cNvPr id="8" name="Rectangle 6">
            <a:extLst>
              <a:ext uri="{FF2B5EF4-FFF2-40B4-BE49-F238E27FC236}">
                <a16:creationId xmlns:a16="http://schemas.microsoft.com/office/drawing/2014/main" id="{2924AE82-5D33-49B2-B56C-9122779180E5}"/>
              </a:ext>
            </a:extLst>
          </p:cNvPr>
          <p:cNvSpPr>
            <a:spLocks noChangeArrowheads="1"/>
          </p:cNvSpPr>
          <p:nvPr/>
        </p:nvSpPr>
        <p:spPr bwMode="gray">
          <a:xfrm>
            <a:off x="34925" y="44450"/>
            <a:ext cx="9074150" cy="2282825"/>
          </a:xfrm>
          <a:prstGeom prst="rect">
            <a:avLst/>
          </a:prstGeom>
          <a:gradFill rotWithShape="0">
            <a:gsLst>
              <a:gs pos="0">
                <a:schemeClr val="tx1"/>
              </a:gs>
              <a:gs pos="100000">
                <a:schemeClr val="tx1">
                  <a:gamma/>
                  <a:shade val="46275"/>
                  <a:invGamma/>
                </a:schemeClr>
              </a:gs>
            </a:gsLst>
            <a:lin ang="5400000" scaled="1"/>
          </a:gradFill>
          <a:ln w="9525">
            <a:noFill/>
            <a:miter lim="800000"/>
            <a:headEnd/>
            <a:tailEnd/>
          </a:ln>
          <a:effectLst/>
        </p:spPr>
        <p:txBody>
          <a:bodyPr wrap="none" anchor="ctr"/>
          <a:lstStyle/>
          <a:p>
            <a:pPr algn="ctr" eaLnBrk="1" hangingPunct="1">
              <a:defRPr/>
            </a:pPr>
            <a:endParaRPr lang="zh-CN" altLang="en-US">
              <a:latin typeface="Arial" charset="0"/>
            </a:endParaRPr>
          </a:p>
        </p:txBody>
      </p:sp>
      <p:grpSp>
        <p:nvGrpSpPr>
          <p:cNvPr id="9" name="Group 7">
            <a:extLst>
              <a:ext uri="{FF2B5EF4-FFF2-40B4-BE49-F238E27FC236}">
                <a16:creationId xmlns:a16="http://schemas.microsoft.com/office/drawing/2014/main" id="{829363D4-B94B-436E-BEE2-9D3D2606BDE6}"/>
              </a:ext>
            </a:extLst>
          </p:cNvPr>
          <p:cNvGrpSpPr>
            <a:grpSpLocks/>
          </p:cNvGrpSpPr>
          <p:nvPr/>
        </p:nvGrpSpPr>
        <p:grpSpPr bwMode="auto">
          <a:xfrm>
            <a:off x="-4763" y="0"/>
            <a:ext cx="9148763" cy="6856413"/>
            <a:chOff x="-3" y="0"/>
            <a:chExt cx="5763" cy="4319"/>
          </a:xfrm>
        </p:grpSpPr>
        <p:sp>
          <p:nvSpPr>
            <p:cNvPr id="10" name="AutoShape 8">
              <a:extLst>
                <a:ext uri="{FF2B5EF4-FFF2-40B4-BE49-F238E27FC236}">
                  <a16:creationId xmlns:a16="http://schemas.microsoft.com/office/drawing/2014/main" id="{79893CCA-F783-4C51-8669-DE6F77A6EA9A}"/>
                </a:ext>
              </a:extLst>
            </p:cNvPr>
            <p:cNvSpPr>
              <a:spLocks noChangeArrowheads="1"/>
            </p:cNvSpPr>
            <p:nvPr userDrawn="1"/>
          </p:nvSpPr>
          <p:spPr bwMode="gray">
            <a:xfrm>
              <a:off x="24" y="24"/>
              <a:ext cx="5712" cy="4272"/>
            </a:xfrm>
            <a:prstGeom prst="roundRect">
              <a:avLst>
                <a:gd name="adj" fmla="val 6227"/>
              </a:avLst>
            </a:prstGeom>
            <a:noFill/>
            <a:ln w="76200">
              <a:solidFill>
                <a:schemeClr val="bg1"/>
              </a:solidFill>
              <a:round/>
              <a:headEnd/>
              <a:tailEnd/>
            </a:ln>
          </p:spPr>
          <p:txBody>
            <a:bodyPr wrap="none" anchor="ctr"/>
            <a:lstStyle>
              <a:lvl1pPr algn="ctr">
                <a:defRPr sz="2400">
                  <a:solidFill>
                    <a:srgbClr val="000000"/>
                  </a:solidFill>
                  <a:latin typeface="Arial" panose="020B0604020202020204" pitchFamily="34" charset="0"/>
                  <a:ea typeface="宋体" panose="02010600030101010101" pitchFamily="2" charset="-122"/>
                </a:defRPr>
              </a:lvl1pPr>
              <a:lvl2pPr marL="742950" indent="-285750" algn="ctr">
                <a:defRPr sz="2400">
                  <a:solidFill>
                    <a:srgbClr val="000000"/>
                  </a:solidFill>
                  <a:latin typeface="Arial" panose="020B0604020202020204" pitchFamily="34" charset="0"/>
                  <a:ea typeface="宋体" panose="02010600030101010101" pitchFamily="2" charset="-122"/>
                </a:defRPr>
              </a:lvl2pPr>
              <a:lvl3pPr marL="1143000" indent="-228600" algn="ctr">
                <a:defRPr sz="2400">
                  <a:solidFill>
                    <a:srgbClr val="000000"/>
                  </a:solidFill>
                  <a:latin typeface="Arial" panose="020B0604020202020204" pitchFamily="34" charset="0"/>
                  <a:ea typeface="宋体" panose="02010600030101010101" pitchFamily="2" charset="-122"/>
                </a:defRPr>
              </a:lvl3pPr>
              <a:lvl4pPr marL="1600200" indent="-228600" algn="ctr">
                <a:defRPr sz="2400">
                  <a:solidFill>
                    <a:srgbClr val="000000"/>
                  </a:solidFill>
                  <a:latin typeface="Arial" panose="020B0604020202020204" pitchFamily="34" charset="0"/>
                  <a:ea typeface="宋体" panose="02010600030101010101" pitchFamily="2" charset="-122"/>
                </a:defRPr>
              </a:lvl4pPr>
              <a:lvl5pPr marL="2057400" indent="-228600" algn="ctr">
                <a:defRPr sz="2400">
                  <a:solidFill>
                    <a:srgbClr val="000000"/>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1" name="Freeform 9">
              <a:extLst>
                <a:ext uri="{FF2B5EF4-FFF2-40B4-BE49-F238E27FC236}">
                  <a16:creationId xmlns:a16="http://schemas.microsoft.com/office/drawing/2014/main" id="{988A7E43-A648-4CD8-8DC6-6D46ADDA14A3}"/>
                </a:ext>
              </a:extLst>
            </p:cNvPr>
            <p:cNvSpPr>
              <a:spLocks/>
            </p:cNvSpPr>
            <p:nvPr userDrawn="1"/>
          </p:nvSpPr>
          <p:spPr bwMode="gray">
            <a:xfrm>
              <a:off x="0" y="0"/>
              <a:ext cx="288" cy="288"/>
            </a:xfrm>
            <a:custGeom>
              <a:avLst/>
              <a:gdLst>
                <a:gd name="T0" fmla="*/ 0 w 336"/>
                <a:gd name="T1" fmla="*/ 2 h 384"/>
                <a:gd name="T2" fmla="*/ 0 w 336"/>
                <a:gd name="T3" fmla="*/ 10 h 384"/>
                <a:gd name="T4" fmla="*/ 13 w 336"/>
                <a:gd name="T5" fmla="*/ 5 h 384"/>
                <a:gd name="T6" fmla="*/ 26 w 336"/>
                <a:gd name="T7" fmla="*/ 2 h 384"/>
                <a:gd name="T8" fmla="*/ 4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2" name="Freeform 10">
              <a:extLst>
                <a:ext uri="{FF2B5EF4-FFF2-40B4-BE49-F238E27FC236}">
                  <a16:creationId xmlns:a16="http://schemas.microsoft.com/office/drawing/2014/main" id="{40771812-0297-4B75-A3C5-F33154A9F64B}"/>
                </a:ext>
              </a:extLst>
            </p:cNvPr>
            <p:cNvSpPr>
              <a:spLocks/>
            </p:cNvSpPr>
            <p:nvPr userDrawn="1"/>
          </p:nvSpPr>
          <p:spPr bwMode="gray">
            <a:xfrm rot="-5408600">
              <a:off x="-50"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 name="Freeform 11">
              <a:extLst>
                <a:ext uri="{FF2B5EF4-FFF2-40B4-BE49-F238E27FC236}">
                  <a16:creationId xmlns:a16="http://schemas.microsoft.com/office/drawing/2014/main" id="{64058699-1362-4B64-AE1C-12D4DE381A45}"/>
                </a:ext>
              </a:extLst>
            </p:cNvPr>
            <p:cNvSpPr>
              <a:spLocks/>
            </p:cNvSpPr>
            <p:nvPr userDrawn="1"/>
          </p:nvSpPr>
          <p:spPr bwMode="gray">
            <a:xfrm rot="10769190">
              <a:off x="5519" y="4031"/>
              <a:ext cx="232" cy="287"/>
            </a:xfrm>
            <a:custGeom>
              <a:avLst/>
              <a:gdLst>
                <a:gd name="T0" fmla="*/ 0 w 336"/>
                <a:gd name="T1" fmla="*/ 1 h 384"/>
                <a:gd name="T2" fmla="*/ 0 w 336"/>
                <a:gd name="T3" fmla="*/ 9 h 384"/>
                <a:gd name="T4" fmla="*/ 1 w 336"/>
                <a:gd name="T5" fmla="*/ 4 h 384"/>
                <a:gd name="T6" fmla="*/ 1 w 336"/>
                <a:gd name="T7" fmla="*/ 1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12">
              <a:extLst>
                <a:ext uri="{FF2B5EF4-FFF2-40B4-BE49-F238E27FC236}">
                  <a16:creationId xmlns:a16="http://schemas.microsoft.com/office/drawing/2014/main" id="{E20A2E5F-07D8-4D58-9CF8-853B029B4F09}"/>
                </a:ext>
              </a:extLst>
            </p:cNvPr>
            <p:cNvSpPr>
              <a:spLocks/>
            </p:cNvSpPr>
            <p:nvPr userDrawn="1"/>
          </p:nvSpPr>
          <p:spPr bwMode="gray">
            <a:xfrm rot="5400000">
              <a:off x="5472" y="0"/>
              <a:ext cx="288" cy="288"/>
            </a:xfrm>
            <a:custGeom>
              <a:avLst/>
              <a:gdLst>
                <a:gd name="T0" fmla="*/ 0 w 336"/>
                <a:gd name="T1" fmla="*/ 2 h 384"/>
                <a:gd name="T2" fmla="*/ 0 w 336"/>
                <a:gd name="T3" fmla="*/ 10 h 384"/>
                <a:gd name="T4" fmla="*/ 13 w 336"/>
                <a:gd name="T5" fmla="*/ 5 h 384"/>
                <a:gd name="T6" fmla="*/ 26 w 336"/>
                <a:gd name="T7" fmla="*/ 2 h 384"/>
                <a:gd name="T8" fmla="*/ 4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15" name="Group 18">
            <a:extLst>
              <a:ext uri="{FF2B5EF4-FFF2-40B4-BE49-F238E27FC236}">
                <a16:creationId xmlns:a16="http://schemas.microsoft.com/office/drawing/2014/main" id="{81EAB2F7-0D33-408F-832C-48E59F4F471E}"/>
              </a:ext>
            </a:extLst>
          </p:cNvPr>
          <p:cNvGrpSpPr>
            <a:grpSpLocks/>
          </p:cNvGrpSpPr>
          <p:nvPr/>
        </p:nvGrpSpPr>
        <p:grpSpPr bwMode="auto">
          <a:xfrm>
            <a:off x="2482850" y="2895600"/>
            <a:ext cx="2698750" cy="1041400"/>
            <a:chOff x="1610" y="1965"/>
            <a:chExt cx="1700" cy="656"/>
          </a:xfrm>
        </p:grpSpPr>
        <p:pic>
          <p:nvPicPr>
            <p:cNvPr id="16" name="Picture 19" descr="Untitled-1 copy">
              <a:extLst>
                <a:ext uri="{FF2B5EF4-FFF2-40B4-BE49-F238E27FC236}">
                  <a16:creationId xmlns:a16="http://schemas.microsoft.com/office/drawing/2014/main" id="{21261295-DD5F-4AC4-B12F-8041894B708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gray">
            <a:xfrm>
              <a:off x="2426" y="1965"/>
              <a:ext cx="59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0" descr="Untitled-1 copy">
              <a:extLst>
                <a:ext uri="{FF2B5EF4-FFF2-40B4-BE49-F238E27FC236}">
                  <a16:creationId xmlns:a16="http://schemas.microsoft.com/office/drawing/2014/main" id="{7C2DD0F6-3B43-4B2F-8C8C-B36B9432D8C6}"/>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gray">
            <a:xfrm>
              <a:off x="3061" y="2372"/>
              <a:ext cx="249"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1" descr="Untitled-1 copy">
              <a:extLst>
                <a:ext uri="{FF2B5EF4-FFF2-40B4-BE49-F238E27FC236}">
                  <a16:creationId xmlns:a16="http://schemas.microsoft.com/office/drawing/2014/main" id="{7893E9A0-602D-4815-B3AE-87B9F021E3E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gray">
            <a:xfrm>
              <a:off x="1610" y="2237"/>
              <a:ext cx="363"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3181" name="Rectangle 13"/>
          <p:cNvSpPr>
            <a:spLocks noGrp="1" noChangeArrowheads="1"/>
          </p:cNvSpPr>
          <p:nvPr>
            <p:ph type="ctrTitle"/>
          </p:nvPr>
        </p:nvSpPr>
        <p:spPr bwMode="ltGray">
          <a:xfrm>
            <a:off x="762000" y="990600"/>
            <a:ext cx="7772400" cy="1066800"/>
          </a:xfrm>
        </p:spPr>
        <p:txBody>
          <a:bodyPr/>
          <a:lstStyle>
            <a:lvl1pPr algn="ctr">
              <a:defRPr sz="4400"/>
            </a:lvl1pPr>
          </a:lstStyle>
          <a:p>
            <a:r>
              <a:rPr lang="zh-CN" altLang="en-US"/>
              <a:t>单击此处编辑母版标题样式</a:t>
            </a:r>
          </a:p>
        </p:txBody>
      </p:sp>
      <p:sp>
        <p:nvSpPr>
          <p:cNvPr id="263182" name="Rectangle 14"/>
          <p:cNvSpPr>
            <a:spLocks noGrp="1" noChangeArrowheads="1"/>
          </p:cNvSpPr>
          <p:nvPr>
            <p:ph type="subTitle" idx="1"/>
          </p:nvPr>
        </p:nvSpPr>
        <p:spPr>
          <a:xfrm>
            <a:off x="1371600" y="4953000"/>
            <a:ext cx="6400800" cy="533400"/>
          </a:xfrm>
        </p:spPr>
        <p:txBody>
          <a:bodyPr/>
          <a:lstStyle>
            <a:lvl1pPr marL="0" indent="0" algn="ctr">
              <a:buFontTx/>
              <a:buNone/>
              <a:defRPr sz="2800">
                <a:solidFill>
                  <a:schemeClr val="tx2"/>
                </a:solidFill>
              </a:defRPr>
            </a:lvl1pPr>
          </a:lstStyle>
          <a:p>
            <a:r>
              <a:rPr lang="zh-CN" altLang="en-US"/>
              <a:t>单击此处编辑母版副标题样式</a:t>
            </a:r>
          </a:p>
        </p:txBody>
      </p:sp>
      <p:sp>
        <p:nvSpPr>
          <p:cNvPr id="19" name="Rectangle 15">
            <a:extLst>
              <a:ext uri="{FF2B5EF4-FFF2-40B4-BE49-F238E27FC236}">
                <a16:creationId xmlns:a16="http://schemas.microsoft.com/office/drawing/2014/main" id="{861707AC-7210-40E7-AA5C-356EAA9F60A5}"/>
              </a:ext>
            </a:extLst>
          </p:cNvPr>
          <p:cNvSpPr>
            <a:spLocks noGrp="1" noChangeArrowheads="1"/>
          </p:cNvSpPr>
          <p:nvPr>
            <p:ph type="dt" sz="half" idx="10"/>
          </p:nvPr>
        </p:nvSpPr>
        <p:spPr>
          <a:xfrm>
            <a:off x="457200" y="6245225"/>
            <a:ext cx="2133600" cy="476250"/>
          </a:xfrm>
        </p:spPr>
        <p:txBody>
          <a:bodyPr/>
          <a:lstStyle>
            <a:lvl1pPr>
              <a:defRPr/>
            </a:lvl1pPr>
          </a:lstStyle>
          <a:p>
            <a:pPr>
              <a:defRPr/>
            </a:pPr>
            <a:endParaRPr lang="en-US" altLang="zh-CN"/>
          </a:p>
        </p:txBody>
      </p:sp>
      <p:sp>
        <p:nvSpPr>
          <p:cNvPr id="20" name="Rectangle 16">
            <a:extLst>
              <a:ext uri="{FF2B5EF4-FFF2-40B4-BE49-F238E27FC236}">
                <a16:creationId xmlns:a16="http://schemas.microsoft.com/office/drawing/2014/main" id="{6A4C5B19-0BED-46C4-88B1-69702684FB16}"/>
              </a:ext>
            </a:extLst>
          </p:cNvPr>
          <p:cNvSpPr>
            <a:spLocks noGrp="1" noChangeArrowheads="1"/>
          </p:cNvSpPr>
          <p:nvPr>
            <p:ph type="ftr" sz="quarter" idx="11"/>
          </p:nvPr>
        </p:nvSpPr>
        <p:spPr>
          <a:xfrm>
            <a:off x="3124200" y="6245225"/>
            <a:ext cx="2895600" cy="476250"/>
          </a:xfrm>
        </p:spPr>
        <p:txBody>
          <a:bodyPr/>
          <a:lstStyle>
            <a:lvl1pPr>
              <a:defRPr/>
            </a:lvl1pPr>
          </a:lstStyle>
          <a:p>
            <a:pPr>
              <a:defRPr/>
            </a:pPr>
            <a:endParaRPr lang="en-US" altLang="zh-CN"/>
          </a:p>
        </p:txBody>
      </p:sp>
      <p:sp>
        <p:nvSpPr>
          <p:cNvPr id="21" name="Rectangle 17">
            <a:extLst>
              <a:ext uri="{FF2B5EF4-FFF2-40B4-BE49-F238E27FC236}">
                <a16:creationId xmlns:a16="http://schemas.microsoft.com/office/drawing/2014/main" id="{D7883363-3C39-4A14-8ADE-B6B7E154609B}"/>
              </a:ext>
            </a:extLst>
          </p:cNvPr>
          <p:cNvSpPr>
            <a:spLocks noGrp="1" noChangeArrowheads="1"/>
          </p:cNvSpPr>
          <p:nvPr>
            <p:ph type="sldNum" sz="quarter" idx="12"/>
          </p:nvPr>
        </p:nvSpPr>
        <p:spPr>
          <a:xfrm>
            <a:off x="6553200" y="6245225"/>
            <a:ext cx="2133600" cy="476250"/>
          </a:xfrm>
        </p:spPr>
        <p:txBody>
          <a:bodyPr/>
          <a:lstStyle>
            <a:lvl1pPr>
              <a:defRPr/>
            </a:lvl1pPr>
          </a:lstStyle>
          <a:p>
            <a:pPr>
              <a:defRPr/>
            </a:pPr>
            <a:fld id="{C291EB7D-DE85-46C3-81CF-0915016296F2}" type="slidenum">
              <a:rPr lang="zh-CN" altLang="en-US"/>
              <a:pPr>
                <a:defRPr/>
              </a:pPr>
              <a:t>‹#›</a:t>
            </a:fld>
            <a:endParaRPr lang="en-US" altLang="zh-CN"/>
          </a:p>
        </p:txBody>
      </p:sp>
    </p:spTree>
    <p:extLst>
      <p:ext uri="{BB962C8B-B14F-4D97-AF65-F5344CB8AC3E}">
        <p14:creationId xmlns:p14="http://schemas.microsoft.com/office/powerpoint/2010/main" val="276830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2">
            <a:extLst>
              <a:ext uri="{FF2B5EF4-FFF2-40B4-BE49-F238E27FC236}">
                <a16:creationId xmlns:a16="http://schemas.microsoft.com/office/drawing/2014/main" id="{4CCD2875-2FA9-4EFF-8F8B-284EBE685D90}"/>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a:extLst>
              <a:ext uri="{FF2B5EF4-FFF2-40B4-BE49-F238E27FC236}">
                <a16:creationId xmlns:a16="http://schemas.microsoft.com/office/drawing/2014/main" id="{A956F4EB-341D-4D8E-A8D3-9E5A92568AB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4">
            <a:extLst>
              <a:ext uri="{FF2B5EF4-FFF2-40B4-BE49-F238E27FC236}">
                <a16:creationId xmlns:a16="http://schemas.microsoft.com/office/drawing/2014/main" id="{ACAF07A5-F6FC-4BD4-8F03-200370D9DE75}"/>
              </a:ext>
            </a:extLst>
          </p:cNvPr>
          <p:cNvSpPr>
            <a:spLocks noGrp="1" noChangeArrowheads="1"/>
          </p:cNvSpPr>
          <p:nvPr>
            <p:ph type="sldNum" sz="quarter" idx="12"/>
          </p:nvPr>
        </p:nvSpPr>
        <p:spPr>
          <a:ln/>
        </p:spPr>
        <p:txBody>
          <a:bodyPr/>
          <a:lstStyle>
            <a:lvl1pPr>
              <a:defRPr/>
            </a:lvl1pPr>
          </a:lstStyle>
          <a:p>
            <a:pPr>
              <a:defRPr/>
            </a:pPr>
            <a:fld id="{29F913AD-DF7C-4D7E-883A-747D8D35F787}" type="slidenum">
              <a:rPr lang="zh-CN" altLang="en-US"/>
              <a:pPr>
                <a:defRPr/>
              </a:pPr>
              <a:t>‹#›</a:t>
            </a:fld>
            <a:endParaRPr lang="en-US" altLang="zh-CN"/>
          </a:p>
        </p:txBody>
      </p:sp>
    </p:spTree>
    <p:extLst>
      <p:ext uri="{BB962C8B-B14F-4D97-AF65-F5344CB8AC3E}">
        <p14:creationId xmlns:p14="http://schemas.microsoft.com/office/powerpoint/2010/main" val="390070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6122987"/>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612298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2">
            <a:extLst>
              <a:ext uri="{FF2B5EF4-FFF2-40B4-BE49-F238E27FC236}">
                <a16:creationId xmlns:a16="http://schemas.microsoft.com/office/drawing/2014/main" id="{2159AC2D-CC79-46A0-85FC-56786B88DCFA}"/>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a:extLst>
              <a:ext uri="{FF2B5EF4-FFF2-40B4-BE49-F238E27FC236}">
                <a16:creationId xmlns:a16="http://schemas.microsoft.com/office/drawing/2014/main" id="{C36F35F8-5AEE-46CF-9180-4C3BB460936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4">
            <a:extLst>
              <a:ext uri="{FF2B5EF4-FFF2-40B4-BE49-F238E27FC236}">
                <a16:creationId xmlns:a16="http://schemas.microsoft.com/office/drawing/2014/main" id="{0E1B57A9-B243-498C-B3FD-17171B2AE94D}"/>
              </a:ext>
            </a:extLst>
          </p:cNvPr>
          <p:cNvSpPr>
            <a:spLocks noGrp="1" noChangeArrowheads="1"/>
          </p:cNvSpPr>
          <p:nvPr>
            <p:ph type="sldNum" sz="quarter" idx="12"/>
          </p:nvPr>
        </p:nvSpPr>
        <p:spPr>
          <a:ln/>
        </p:spPr>
        <p:txBody>
          <a:bodyPr/>
          <a:lstStyle>
            <a:lvl1pPr>
              <a:defRPr/>
            </a:lvl1pPr>
          </a:lstStyle>
          <a:p>
            <a:pPr>
              <a:defRPr/>
            </a:pPr>
            <a:fld id="{34541C96-15C8-4A34-9A3B-02035561FAFB}" type="slidenum">
              <a:rPr lang="zh-CN" altLang="en-US"/>
              <a:pPr>
                <a:defRPr/>
              </a:pPr>
              <a:t>‹#›</a:t>
            </a:fld>
            <a:endParaRPr lang="en-US" altLang="zh-CN"/>
          </a:p>
        </p:txBody>
      </p:sp>
    </p:spTree>
    <p:extLst>
      <p:ext uri="{BB962C8B-B14F-4D97-AF65-F5344CB8AC3E}">
        <p14:creationId xmlns:p14="http://schemas.microsoft.com/office/powerpoint/2010/main" val="1908945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61229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Rectangle 12">
            <a:extLst>
              <a:ext uri="{FF2B5EF4-FFF2-40B4-BE49-F238E27FC236}">
                <a16:creationId xmlns:a16="http://schemas.microsoft.com/office/drawing/2014/main" id="{A536788D-BD1E-47B3-9D04-6892A09BE0C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3">
            <a:extLst>
              <a:ext uri="{FF2B5EF4-FFF2-40B4-BE49-F238E27FC236}">
                <a16:creationId xmlns:a16="http://schemas.microsoft.com/office/drawing/2014/main" id="{80F25763-BDBB-4D02-AA14-0B50021D75F5}"/>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4">
            <a:extLst>
              <a:ext uri="{FF2B5EF4-FFF2-40B4-BE49-F238E27FC236}">
                <a16:creationId xmlns:a16="http://schemas.microsoft.com/office/drawing/2014/main" id="{7096E105-CB9D-4C25-820D-0D90B7E39123}"/>
              </a:ext>
            </a:extLst>
          </p:cNvPr>
          <p:cNvSpPr>
            <a:spLocks noGrp="1" noChangeArrowheads="1"/>
          </p:cNvSpPr>
          <p:nvPr>
            <p:ph type="sldNum" sz="quarter" idx="12"/>
          </p:nvPr>
        </p:nvSpPr>
        <p:spPr>
          <a:ln/>
        </p:spPr>
        <p:txBody>
          <a:bodyPr/>
          <a:lstStyle>
            <a:lvl1pPr>
              <a:defRPr/>
            </a:lvl1pPr>
          </a:lstStyle>
          <a:p>
            <a:pPr>
              <a:defRPr/>
            </a:pPr>
            <a:fld id="{7B702E6F-EDD9-478B-89DB-EDB658BA738C}" type="slidenum">
              <a:rPr lang="zh-CN" altLang="en-US"/>
              <a:pPr>
                <a:defRPr/>
              </a:pPr>
              <a:t>‹#›</a:t>
            </a:fld>
            <a:endParaRPr lang="en-US" altLang="zh-CN"/>
          </a:p>
        </p:txBody>
      </p:sp>
    </p:spTree>
    <p:extLst>
      <p:ext uri="{BB962C8B-B14F-4D97-AF65-F5344CB8AC3E}">
        <p14:creationId xmlns:p14="http://schemas.microsoft.com/office/powerpoint/2010/main" val="3168765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6356350"/>
            <a:ext cx="20574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defRPr/>
            </a:pPr>
            <a:fld id="{84C9C721-8E5C-4956-9856-3FCE97205FC5}"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4572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294176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2">
            <a:extLst>
              <a:ext uri="{FF2B5EF4-FFF2-40B4-BE49-F238E27FC236}">
                <a16:creationId xmlns:a16="http://schemas.microsoft.com/office/drawing/2014/main" id="{B40F4D98-8AB8-4AE1-83A2-24CC7E92398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a:extLst>
              <a:ext uri="{FF2B5EF4-FFF2-40B4-BE49-F238E27FC236}">
                <a16:creationId xmlns:a16="http://schemas.microsoft.com/office/drawing/2014/main" id="{C8BA99C6-D8E7-48BC-B37F-AEE06D6A79E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4">
            <a:extLst>
              <a:ext uri="{FF2B5EF4-FFF2-40B4-BE49-F238E27FC236}">
                <a16:creationId xmlns:a16="http://schemas.microsoft.com/office/drawing/2014/main" id="{60331227-BEB1-4AB9-8964-3655362EDC52}"/>
              </a:ext>
            </a:extLst>
          </p:cNvPr>
          <p:cNvSpPr>
            <a:spLocks noGrp="1" noChangeArrowheads="1"/>
          </p:cNvSpPr>
          <p:nvPr>
            <p:ph type="sldNum" sz="quarter" idx="12"/>
          </p:nvPr>
        </p:nvSpPr>
        <p:spPr>
          <a:ln/>
        </p:spPr>
        <p:txBody>
          <a:bodyPr/>
          <a:lstStyle>
            <a:lvl1pPr>
              <a:defRPr/>
            </a:lvl1pPr>
          </a:lstStyle>
          <a:p>
            <a:pPr>
              <a:defRPr/>
            </a:pPr>
            <a:fld id="{034F2370-1A9A-46BB-BD16-46B5A55BCEC1}" type="slidenum">
              <a:rPr lang="zh-CN" altLang="en-US"/>
              <a:pPr>
                <a:defRPr/>
              </a:pPr>
              <a:t>‹#›</a:t>
            </a:fld>
            <a:endParaRPr lang="en-US" altLang="zh-CN"/>
          </a:p>
        </p:txBody>
      </p:sp>
    </p:spTree>
    <p:extLst>
      <p:ext uri="{BB962C8B-B14F-4D97-AF65-F5344CB8AC3E}">
        <p14:creationId xmlns:p14="http://schemas.microsoft.com/office/powerpoint/2010/main" val="230426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2">
            <a:extLst>
              <a:ext uri="{FF2B5EF4-FFF2-40B4-BE49-F238E27FC236}">
                <a16:creationId xmlns:a16="http://schemas.microsoft.com/office/drawing/2014/main" id="{FBBAB798-A48D-4C57-8BC4-F8732768BC42}"/>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a:extLst>
              <a:ext uri="{FF2B5EF4-FFF2-40B4-BE49-F238E27FC236}">
                <a16:creationId xmlns:a16="http://schemas.microsoft.com/office/drawing/2014/main" id="{B1D73A4F-7222-4280-9E67-298CCB97307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4">
            <a:extLst>
              <a:ext uri="{FF2B5EF4-FFF2-40B4-BE49-F238E27FC236}">
                <a16:creationId xmlns:a16="http://schemas.microsoft.com/office/drawing/2014/main" id="{DEF2366A-CAD6-449A-9338-E3CBA0844283}"/>
              </a:ext>
            </a:extLst>
          </p:cNvPr>
          <p:cNvSpPr>
            <a:spLocks noGrp="1" noChangeArrowheads="1"/>
          </p:cNvSpPr>
          <p:nvPr>
            <p:ph type="sldNum" sz="quarter" idx="12"/>
          </p:nvPr>
        </p:nvSpPr>
        <p:spPr>
          <a:ln/>
        </p:spPr>
        <p:txBody>
          <a:bodyPr/>
          <a:lstStyle>
            <a:lvl1pPr>
              <a:defRPr/>
            </a:lvl1pPr>
          </a:lstStyle>
          <a:p>
            <a:pPr>
              <a:defRPr/>
            </a:pPr>
            <a:fld id="{415C5AA5-9BEA-4C2B-AFED-47F7D853EDE0}" type="slidenum">
              <a:rPr lang="zh-CN" altLang="en-US"/>
              <a:pPr>
                <a:defRPr/>
              </a:pPr>
              <a:t>‹#›</a:t>
            </a:fld>
            <a:endParaRPr lang="en-US" altLang="zh-CN"/>
          </a:p>
        </p:txBody>
      </p:sp>
    </p:spTree>
    <p:extLst>
      <p:ext uri="{BB962C8B-B14F-4D97-AF65-F5344CB8AC3E}">
        <p14:creationId xmlns:p14="http://schemas.microsoft.com/office/powerpoint/2010/main" val="125377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2">
            <a:extLst>
              <a:ext uri="{FF2B5EF4-FFF2-40B4-BE49-F238E27FC236}">
                <a16:creationId xmlns:a16="http://schemas.microsoft.com/office/drawing/2014/main" id="{89D88862-C38A-4931-ACE0-81DA2C5354B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A8C11E74-890A-405C-8ACF-8187D65F6467}"/>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4">
            <a:extLst>
              <a:ext uri="{FF2B5EF4-FFF2-40B4-BE49-F238E27FC236}">
                <a16:creationId xmlns:a16="http://schemas.microsoft.com/office/drawing/2014/main" id="{EBD84683-6B06-493F-B70B-ADFDEC920C33}"/>
              </a:ext>
            </a:extLst>
          </p:cNvPr>
          <p:cNvSpPr>
            <a:spLocks noGrp="1" noChangeArrowheads="1"/>
          </p:cNvSpPr>
          <p:nvPr>
            <p:ph type="sldNum" sz="quarter" idx="12"/>
          </p:nvPr>
        </p:nvSpPr>
        <p:spPr>
          <a:ln/>
        </p:spPr>
        <p:txBody>
          <a:bodyPr/>
          <a:lstStyle>
            <a:lvl1pPr>
              <a:defRPr/>
            </a:lvl1pPr>
          </a:lstStyle>
          <a:p>
            <a:pPr>
              <a:defRPr/>
            </a:pPr>
            <a:fld id="{FB1B467E-40EE-4ED6-89C0-9309DCDE6F36}" type="slidenum">
              <a:rPr lang="zh-CN" altLang="en-US"/>
              <a:pPr>
                <a:defRPr/>
              </a:pPr>
              <a:t>‹#›</a:t>
            </a:fld>
            <a:endParaRPr lang="en-US" altLang="zh-CN"/>
          </a:p>
        </p:txBody>
      </p:sp>
    </p:spTree>
    <p:extLst>
      <p:ext uri="{BB962C8B-B14F-4D97-AF65-F5344CB8AC3E}">
        <p14:creationId xmlns:p14="http://schemas.microsoft.com/office/powerpoint/2010/main" val="353464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2">
            <a:extLst>
              <a:ext uri="{FF2B5EF4-FFF2-40B4-BE49-F238E27FC236}">
                <a16:creationId xmlns:a16="http://schemas.microsoft.com/office/drawing/2014/main" id="{CDA95E4F-CED9-48C3-BA28-A8347CB9AA6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3">
            <a:extLst>
              <a:ext uri="{FF2B5EF4-FFF2-40B4-BE49-F238E27FC236}">
                <a16:creationId xmlns:a16="http://schemas.microsoft.com/office/drawing/2014/main" id="{B437E4A5-D590-46B0-887F-36E51060BB3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4">
            <a:extLst>
              <a:ext uri="{FF2B5EF4-FFF2-40B4-BE49-F238E27FC236}">
                <a16:creationId xmlns:a16="http://schemas.microsoft.com/office/drawing/2014/main" id="{9BB3AF0C-0204-4E62-9BE1-2914C7D4AEEA}"/>
              </a:ext>
            </a:extLst>
          </p:cNvPr>
          <p:cNvSpPr>
            <a:spLocks noGrp="1" noChangeArrowheads="1"/>
          </p:cNvSpPr>
          <p:nvPr>
            <p:ph type="sldNum" sz="quarter" idx="12"/>
          </p:nvPr>
        </p:nvSpPr>
        <p:spPr>
          <a:ln/>
        </p:spPr>
        <p:txBody>
          <a:bodyPr/>
          <a:lstStyle>
            <a:lvl1pPr>
              <a:defRPr/>
            </a:lvl1pPr>
          </a:lstStyle>
          <a:p>
            <a:pPr>
              <a:defRPr/>
            </a:pPr>
            <a:fld id="{D0FFDB9D-961D-4273-B77F-C42347B70E72}" type="slidenum">
              <a:rPr lang="zh-CN" altLang="en-US"/>
              <a:pPr>
                <a:defRPr/>
              </a:pPr>
              <a:t>‹#›</a:t>
            </a:fld>
            <a:endParaRPr lang="en-US" altLang="zh-CN"/>
          </a:p>
        </p:txBody>
      </p:sp>
    </p:spTree>
    <p:extLst>
      <p:ext uri="{BB962C8B-B14F-4D97-AF65-F5344CB8AC3E}">
        <p14:creationId xmlns:p14="http://schemas.microsoft.com/office/powerpoint/2010/main" val="53230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2">
            <a:extLst>
              <a:ext uri="{FF2B5EF4-FFF2-40B4-BE49-F238E27FC236}">
                <a16:creationId xmlns:a16="http://schemas.microsoft.com/office/drawing/2014/main" id="{C63B41AD-D917-4665-BDB5-BAA05114C81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3">
            <a:extLst>
              <a:ext uri="{FF2B5EF4-FFF2-40B4-BE49-F238E27FC236}">
                <a16:creationId xmlns:a16="http://schemas.microsoft.com/office/drawing/2014/main" id="{0A540AB8-2370-462A-A04A-BF9BA7D04547}"/>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4">
            <a:extLst>
              <a:ext uri="{FF2B5EF4-FFF2-40B4-BE49-F238E27FC236}">
                <a16:creationId xmlns:a16="http://schemas.microsoft.com/office/drawing/2014/main" id="{FFAC4583-41D9-42DF-A34F-73A47947E5AB}"/>
              </a:ext>
            </a:extLst>
          </p:cNvPr>
          <p:cNvSpPr>
            <a:spLocks noGrp="1" noChangeArrowheads="1"/>
          </p:cNvSpPr>
          <p:nvPr>
            <p:ph type="sldNum" sz="quarter" idx="12"/>
          </p:nvPr>
        </p:nvSpPr>
        <p:spPr>
          <a:ln/>
        </p:spPr>
        <p:txBody>
          <a:bodyPr/>
          <a:lstStyle>
            <a:lvl1pPr>
              <a:defRPr/>
            </a:lvl1pPr>
          </a:lstStyle>
          <a:p>
            <a:pPr>
              <a:defRPr/>
            </a:pPr>
            <a:fld id="{A3236409-C0BB-4CC3-B464-A292A9D75374}" type="slidenum">
              <a:rPr lang="zh-CN" altLang="en-US"/>
              <a:pPr>
                <a:defRPr/>
              </a:pPr>
              <a:t>‹#›</a:t>
            </a:fld>
            <a:endParaRPr lang="en-US" altLang="zh-CN"/>
          </a:p>
        </p:txBody>
      </p:sp>
      <p:pic>
        <p:nvPicPr>
          <p:cNvPr id="6" name="Picture 8">
            <a:extLst>
              <a:ext uri="{FF2B5EF4-FFF2-40B4-BE49-F238E27FC236}">
                <a16:creationId xmlns:a16="http://schemas.microsoft.com/office/drawing/2014/main" id="{67698B03-799A-4E17-A122-9720C0084C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6121" y="274638"/>
            <a:ext cx="314325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52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449CF89C-1D42-45EF-8F58-9A228FFFA952}"/>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3">
            <a:extLst>
              <a:ext uri="{FF2B5EF4-FFF2-40B4-BE49-F238E27FC236}">
                <a16:creationId xmlns:a16="http://schemas.microsoft.com/office/drawing/2014/main" id="{FE62A758-EA51-4E85-A9C6-A06AEEC12F5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4">
            <a:extLst>
              <a:ext uri="{FF2B5EF4-FFF2-40B4-BE49-F238E27FC236}">
                <a16:creationId xmlns:a16="http://schemas.microsoft.com/office/drawing/2014/main" id="{DD181E38-AB78-4949-88B4-8C9E9DF0E7D3}"/>
              </a:ext>
            </a:extLst>
          </p:cNvPr>
          <p:cNvSpPr>
            <a:spLocks noGrp="1" noChangeArrowheads="1"/>
          </p:cNvSpPr>
          <p:nvPr>
            <p:ph type="sldNum" sz="quarter" idx="12"/>
          </p:nvPr>
        </p:nvSpPr>
        <p:spPr>
          <a:ln/>
        </p:spPr>
        <p:txBody>
          <a:bodyPr/>
          <a:lstStyle>
            <a:lvl1pPr>
              <a:defRPr/>
            </a:lvl1pPr>
          </a:lstStyle>
          <a:p>
            <a:pPr>
              <a:defRPr/>
            </a:pPr>
            <a:fld id="{1925E4E1-DF7E-497D-971D-4E541EA3A1B9}" type="slidenum">
              <a:rPr lang="zh-CN" altLang="en-US"/>
              <a:pPr>
                <a:defRPr/>
              </a:pPr>
              <a:t>‹#›</a:t>
            </a:fld>
            <a:endParaRPr lang="en-US" altLang="zh-CN"/>
          </a:p>
        </p:txBody>
      </p:sp>
      <p:pic>
        <p:nvPicPr>
          <p:cNvPr id="5" name="Picture 8">
            <a:extLst>
              <a:ext uri="{FF2B5EF4-FFF2-40B4-BE49-F238E27FC236}">
                <a16:creationId xmlns:a16="http://schemas.microsoft.com/office/drawing/2014/main" id="{67698B03-799A-4E17-A122-9720C0084C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74623" y="312967"/>
            <a:ext cx="314325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9029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2">
            <a:extLst>
              <a:ext uri="{FF2B5EF4-FFF2-40B4-BE49-F238E27FC236}">
                <a16:creationId xmlns:a16="http://schemas.microsoft.com/office/drawing/2014/main" id="{F10810FF-8FAD-4F04-9F78-014A609BDB3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19A22184-B526-498C-B338-359502C2BD9F}"/>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4">
            <a:extLst>
              <a:ext uri="{FF2B5EF4-FFF2-40B4-BE49-F238E27FC236}">
                <a16:creationId xmlns:a16="http://schemas.microsoft.com/office/drawing/2014/main" id="{C53B7A89-370A-4269-9629-1E44A6AF4EC2}"/>
              </a:ext>
            </a:extLst>
          </p:cNvPr>
          <p:cNvSpPr>
            <a:spLocks noGrp="1" noChangeArrowheads="1"/>
          </p:cNvSpPr>
          <p:nvPr>
            <p:ph type="sldNum" sz="quarter" idx="12"/>
          </p:nvPr>
        </p:nvSpPr>
        <p:spPr>
          <a:ln/>
        </p:spPr>
        <p:txBody>
          <a:bodyPr/>
          <a:lstStyle>
            <a:lvl1pPr>
              <a:defRPr/>
            </a:lvl1pPr>
          </a:lstStyle>
          <a:p>
            <a:pPr>
              <a:defRPr/>
            </a:pPr>
            <a:fld id="{4E99E26F-7F78-442F-B964-D7655E9A0B20}" type="slidenum">
              <a:rPr lang="zh-CN" altLang="en-US"/>
              <a:pPr>
                <a:defRPr/>
              </a:pPr>
              <a:t>‹#›</a:t>
            </a:fld>
            <a:endParaRPr lang="en-US" altLang="zh-CN"/>
          </a:p>
        </p:txBody>
      </p:sp>
    </p:spTree>
    <p:extLst>
      <p:ext uri="{BB962C8B-B14F-4D97-AF65-F5344CB8AC3E}">
        <p14:creationId xmlns:p14="http://schemas.microsoft.com/office/powerpoint/2010/main" val="201368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2">
            <a:extLst>
              <a:ext uri="{FF2B5EF4-FFF2-40B4-BE49-F238E27FC236}">
                <a16:creationId xmlns:a16="http://schemas.microsoft.com/office/drawing/2014/main" id="{626E4E51-B586-4CBB-97AB-5B6AF44B81D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CA8AD9C9-EE77-437E-8126-55C7A616B07B}"/>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4">
            <a:extLst>
              <a:ext uri="{FF2B5EF4-FFF2-40B4-BE49-F238E27FC236}">
                <a16:creationId xmlns:a16="http://schemas.microsoft.com/office/drawing/2014/main" id="{C9AD892B-FAA5-4FA0-BF01-3B7328DC5290}"/>
              </a:ext>
            </a:extLst>
          </p:cNvPr>
          <p:cNvSpPr>
            <a:spLocks noGrp="1" noChangeArrowheads="1"/>
          </p:cNvSpPr>
          <p:nvPr>
            <p:ph type="sldNum" sz="quarter" idx="12"/>
          </p:nvPr>
        </p:nvSpPr>
        <p:spPr>
          <a:ln/>
        </p:spPr>
        <p:txBody>
          <a:bodyPr/>
          <a:lstStyle>
            <a:lvl1pPr>
              <a:defRPr/>
            </a:lvl1pPr>
          </a:lstStyle>
          <a:p>
            <a:pPr>
              <a:defRPr/>
            </a:pPr>
            <a:fld id="{DA412404-6A83-49B6-8B6C-384AF9591FE8}" type="slidenum">
              <a:rPr lang="zh-CN" altLang="en-US"/>
              <a:pPr>
                <a:defRPr/>
              </a:pPr>
              <a:t>‹#›</a:t>
            </a:fld>
            <a:endParaRPr lang="en-US" altLang="zh-CN"/>
          </a:p>
        </p:txBody>
      </p:sp>
    </p:spTree>
    <p:extLst>
      <p:ext uri="{BB962C8B-B14F-4D97-AF65-F5344CB8AC3E}">
        <p14:creationId xmlns:p14="http://schemas.microsoft.com/office/powerpoint/2010/main" val="346021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AD5E6C9-0FFD-4490-8E7D-9E9FEA397D49}"/>
              </a:ext>
            </a:extLst>
          </p:cNvPr>
          <p:cNvGrpSpPr>
            <a:grpSpLocks/>
          </p:cNvGrpSpPr>
          <p:nvPr/>
        </p:nvGrpSpPr>
        <p:grpSpPr bwMode="auto">
          <a:xfrm>
            <a:off x="0" y="285750"/>
            <a:ext cx="9156700" cy="911225"/>
            <a:chOff x="-1" y="196"/>
            <a:chExt cx="5768" cy="635"/>
          </a:xfrm>
        </p:grpSpPr>
        <p:sp>
          <p:nvSpPr>
            <p:cNvPr id="1036" name="Rectangle 3">
              <a:extLst>
                <a:ext uri="{FF2B5EF4-FFF2-40B4-BE49-F238E27FC236}">
                  <a16:creationId xmlns:a16="http://schemas.microsoft.com/office/drawing/2014/main" id="{1608266B-9DAF-4D9F-A5CC-D89172CA5CB4}"/>
                </a:ext>
              </a:extLst>
            </p:cNvPr>
            <p:cNvSpPr>
              <a:spLocks noChangeArrowheads="1"/>
            </p:cNvSpPr>
            <p:nvPr userDrawn="1"/>
          </p:nvSpPr>
          <p:spPr bwMode="gray">
            <a:xfrm>
              <a:off x="1" y="196"/>
              <a:ext cx="5766" cy="635"/>
            </a:xfrm>
            <a:prstGeom prst="rect">
              <a:avLst/>
            </a:prstGeom>
            <a:gradFill rotWithShape="1">
              <a:gsLst>
                <a:gs pos="0">
                  <a:schemeClr val="accent1"/>
                </a:gs>
                <a:gs pos="100000">
                  <a:schemeClr val="tx1"/>
                </a:gs>
              </a:gsLst>
              <a:lin ang="0" scaled="1"/>
            </a:gradFill>
            <a:ln>
              <a:noFill/>
            </a:ln>
          </p:spPr>
          <p:txBody>
            <a:bodyPr wrap="none" anchor="ctr"/>
            <a:lstStyle>
              <a:lvl1pPr algn="ctr">
                <a:defRPr sz="2400">
                  <a:solidFill>
                    <a:srgbClr val="000000"/>
                  </a:solidFill>
                  <a:latin typeface="Arial" panose="020B0604020202020204" pitchFamily="34" charset="0"/>
                  <a:ea typeface="宋体" panose="02010600030101010101" pitchFamily="2" charset="-122"/>
                </a:defRPr>
              </a:lvl1pPr>
              <a:lvl2pPr marL="742950" indent="-285750" algn="ctr">
                <a:defRPr sz="2400">
                  <a:solidFill>
                    <a:srgbClr val="000000"/>
                  </a:solidFill>
                  <a:latin typeface="Arial" panose="020B0604020202020204" pitchFamily="34" charset="0"/>
                  <a:ea typeface="宋体" panose="02010600030101010101" pitchFamily="2" charset="-122"/>
                </a:defRPr>
              </a:lvl2pPr>
              <a:lvl3pPr marL="1143000" indent="-228600" algn="ctr">
                <a:defRPr sz="2400">
                  <a:solidFill>
                    <a:srgbClr val="000000"/>
                  </a:solidFill>
                  <a:latin typeface="Arial" panose="020B0604020202020204" pitchFamily="34" charset="0"/>
                  <a:ea typeface="宋体" panose="02010600030101010101" pitchFamily="2" charset="-122"/>
                </a:defRPr>
              </a:lvl3pPr>
              <a:lvl4pPr marL="1600200" indent="-228600" algn="ctr">
                <a:defRPr sz="2400">
                  <a:solidFill>
                    <a:srgbClr val="000000"/>
                  </a:solidFill>
                  <a:latin typeface="Arial" panose="020B0604020202020204" pitchFamily="34" charset="0"/>
                  <a:ea typeface="宋体" panose="02010600030101010101" pitchFamily="2" charset="-122"/>
                </a:defRPr>
              </a:lvl4pPr>
              <a:lvl5pPr marL="2057400" indent="-228600" algn="ctr">
                <a:defRPr sz="2400">
                  <a:solidFill>
                    <a:srgbClr val="000000"/>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rgbClr val="000000"/>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62148" name="Freeform 4">
              <a:extLst>
                <a:ext uri="{FF2B5EF4-FFF2-40B4-BE49-F238E27FC236}">
                  <a16:creationId xmlns:a16="http://schemas.microsoft.com/office/drawing/2014/main" id="{ABBB41D9-A141-4E2C-9A75-804C162DBC7D}"/>
                </a:ext>
              </a:extLst>
            </p:cNvPr>
            <p:cNvSpPr>
              <a:spLocks/>
            </p:cNvSpPr>
            <p:nvPr userDrawn="1"/>
          </p:nvSpPr>
          <p:spPr bwMode="gray">
            <a:xfrm flipH="1" flipV="1">
              <a:off x="2265" y="196"/>
              <a:ext cx="3497" cy="226"/>
            </a:xfrm>
            <a:custGeom>
              <a:avLst/>
              <a:gdLst/>
              <a:ahLst/>
              <a:cxnLst>
                <a:cxn ang="0">
                  <a:pos x="45" y="590"/>
                </a:cxn>
                <a:cxn ang="0">
                  <a:pos x="1497" y="590"/>
                </a:cxn>
                <a:cxn ang="0">
                  <a:pos x="0" y="0"/>
                </a:cxn>
                <a:cxn ang="0">
                  <a:pos x="0" y="590"/>
                </a:cxn>
              </a:cxnLst>
              <a:rect l="0" t="0" r="r" b="b"/>
              <a:pathLst>
                <a:path w="1497" h="590">
                  <a:moveTo>
                    <a:pt x="45" y="590"/>
                  </a:moveTo>
                  <a:lnTo>
                    <a:pt x="1497" y="590"/>
                  </a:lnTo>
                  <a:lnTo>
                    <a:pt x="0" y="0"/>
                  </a:lnTo>
                  <a:lnTo>
                    <a:pt x="0" y="590"/>
                  </a:lnTo>
                </a:path>
              </a:pathLst>
            </a:custGeom>
            <a:gradFill rotWithShape="1">
              <a:gsLst>
                <a:gs pos="0">
                  <a:schemeClr val="tx1"/>
                </a:gs>
                <a:gs pos="100000">
                  <a:schemeClr val="tx1">
                    <a:gamma/>
                    <a:shade val="46275"/>
                    <a:invGamma/>
                  </a:schemeClr>
                </a:gs>
              </a:gsLst>
              <a:lin ang="18900000" scaled="1"/>
            </a:gradFill>
            <a:ln w="9525">
              <a:noFill/>
              <a:round/>
              <a:headEnd/>
              <a:tailEnd/>
            </a:ln>
            <a:effectLst/>
          </p:spPr>
          <p:txBody>
            <a:bodyPr/>
            <a:lstStyle/>
            <a:p>
              <a:pPr algn="ctr" eaLnBrk="1" hangingPunct="1">
                <a:defRPr/>
              </a:pPr>
              <a:endParaRPr lang="zh-CN" altLang="en-US">
                <a:latin typeface="Arial" charset="0"/>
              </a:endParaRPr>
            </a:p>
          </p:txBody>
        </p:sp>
        <p:sp>
          <p:nvSpPr>
            <p:cNvPr id="262149" name="Freeform 5">
              <a:extLst>
                <a:ext uri="{FF2B5EF4-FFF2-40B4-BE49-F238E27FC236}">
                  <a16:creationId xmlns:a16="http://schemas.microsoft.com/office/drawing/2014/main" id="{F4DB5C66-E5A5-4949-81E8-098857E1C47A}"/>
                </a:ext>
              </a:extLst>
            </p:cNvPr>
            <p:cNvSpPr>
              <a:spLocks/>
            </p:cNvSpPr>
            <p:nvPr userDrawn="1"/>
          </p:nvSpPr>
          <p:spPr bwMode="gray">
            <a:xfrm>
              <a:off x="-1" y="514"/>
              <a:ext cx="3702" cy="312"/>
            </a:xfrm>
            <a:custGeom>
              <a:avLst/>
              <a:gdLst/>
              <a:ahLst/>
              <a:cxnLst>
                <a:cxn ang="0">
                  <a:pos x="45" y="590"/>
                </a:cxn>
                <a:cxn ang="0">
                  <a:pos x="1497" y="590"/>
                </a:cxn>
                <a:cxn ang="0">
                  <a:pos x="0" y="0"/>
                </a:cxn>
                <a:cxn ang="0">
                  <a:pos x="0" y="590"/>
                </a:cxn>
              </a:cxnLst>
              <a:rect l="0" t="0" r="r" b="b"/>
              <a:pathLst>
                <a:path w="1497" h="590">
                  <a:moveTo>
                    <a:pt x="45" y="590"/>
                  </a:moveTo>
                  <a:lnTo>
                    <a:pt x="1497" y="590"/>
                  </a:lnTo>
                  <a:lnTo>
                    <a:pt x="0" y="0"/>
                  </a:lnTo>
                  <a:lnTo>
                    <a:pt x="0" y="590"/>
                  </a:lnTo>
                </a:path>
              </a:pathLst>
            </a:custGeom>
            <a:gradFill rotWithShape="1">
              <a:gsLst>
                <a:gs pos="0">
                  <a:schemeClr val="accent1"/>
                </a:gs>
                <a:gs pos="100000">
                  <a:schemeClr val="accent1">
                    <a:gamma/>
                    <a:shade val="46275"/>
                    <a:invGamma/>
                  </a:schemeClr>
                </a:gs>
              </a:gsLst>
              <a:lin ang="18900000" scaled="1"/>
            </a:gradFill>
            <a:ln w="9525">
              <a:noFill/>
              <a:round/>
              <a:headEnd/>
              <a:tailEnd/>
            </a:ln>
            <a:effectLst/>
          </p:spPr>
          <p:txBody>
            <a:bodyPr/>
            <a:lstStyle/>
            <a:p>
              <a:pPr algn="ctr" eaLnBrk="1" hangingPunct="1">
                <a:defRPr/>
              </a:pPr>
              <a:endParaRPr lang="zh-CN" altLang="en-US">
                <a:latin typeface="Arial" charset="0"/>
              </a:endParaRPr>
            </a:p>
          </p:txBody>
        </p:sp>
      </p:grpSp>
      <p:sp>
        <p:nvSpPr>
          <p:cNvPr id="262150" name="Rectangle 6">
            <a:extLst>
              <a:ext uri="{FF2B5EF4-FFF2-40B4-BE49-F238E27FC236}">
                <a16:creationId xmlns:a16="http://schemas.microsoft.com/office/drawing/2014/main" id="{C19F3854-E7E9-42EC-89AB-C37EF4E38C92}"/>
              </a:ext>
            </a:extLst>
          </p:cNvPr>
          <p:cNvSpPr>
            <a:spLocks noChangeArrowheads="1"/>
          </p:cNvSpPr>
          <p:nvPr/>
        </p:nvSpPr>
        <p:spPr bwMode="gray">
          <a:xfrm>
            <a:off x="1588" y="0"/>
            <a:ext cx="9144000" cy="241300"/>
          </a:xfrm>
          <a:prstGeom prst="rect">
            <a:avLst/>
          </a:prstGeom>
          <a:gradFill rotWithShape="0">
            <a:gsLst>
              <a:gs pos="0">
                <a:schemeClr val="tx1"/>
              </a:gs>
              <a:gs pos="100000">
                <a:schemeClr val="tx1">
                  <a:gamma/>
                  <a:shade val="46275"/>
                  <a:invGamma/>
                </a:schemeClr>
              </a:gs>
            </a:gsLst>
            <a:lin ang="0" scaled="1"/>
          </a:gradFill>
          <a:ln w="9525">
            <a:noFill/>
            <a:miter lim="800000"/>
            <a:headEnd/>
            <a:tailEnd/>
          </a:ln>
          <a:effectLst/>
        </p:spPr>
        <p:txBody>
          <a:bodyPr wrap="none" anchor="ctr"/>
          <a:lstStyle/>
          <a:p>
            <a:pPr algn="ctr" eaLnBrk="1" hangingPunct="1">
              <a:defRPr/>
            </a:pPr>
            <a:endParaRPr lang="zh-CN" altLang="en-US">
              <a:latin typeface="Arial" charset="0"/>
            </a:endParaRPr>
          </a:p>
        </p:txBody>
      </p:sp>
      <p:sp>
        <p:nvSpPr>
          <p:cNvPr id="262151" name="Rectangle 7">
            <a:extLst>
              <a:ext uri="{FF2B5EF4-FFF2-40B4-BE49-F238E27FC236}">
                <a16:creationId xmlns:a16="http://schemas.microsoft.com/office/drawing/2014/main" id="{D2985A1C-23BB-4EA0-AD45-CB020C8736EC}"/>
              </a:ext>
            </a:extLst>
          </p:cNvPr>
          <p:cNvSpPr>
            <a:spLocks noChangeArrowheads="1"/>
          </p:cNvSpPr>
          <p:nvPr/>
        </p:nvSpPr>
        <p:spPr bwMode="gray">
          <a:xfrm>
            <a:off x="12700" y="1235075"/>
            <a:ext cx="9132888" cy="158750"/>
          </a:xfrm>
          <a:prstGeom prst="rect">
            <a:avLst/>
          </a:prstGeom>
          <a:gradFill rotWithShape="0">
            <a:gsLst>
              <a:gs pos="0">
                <a:schemeClr val="bg2"/>
              </a:gs>
              <a:gs pos="100000">
                <a:schemeClr val="bg2">
                  <a:gamma/>
                  <a:tint val="0"/>
                  <a:invGamma/>
                </a:schemeClr>
              </a:gs>
            </a:gsLst>
            <a:lin ang="5400000" scaled="1"/>
          </a:gradFill>
          <a:ln w="9525">
            <a:noFill/>
            <a:miter lim="800000"/>
            <a:headEnd/>
            <a:tailEnd/>
          </a:ln>
          <a:effectLst/>
        </p:spPr>
        <p:txBody>
          <a:bodyPr wrap="none" anchor="ctr"/>
          <a:lstStyle/>
          <a:p>
            <a:pPr algn="ctr" eaLnBrk="1" hangingPunct="1">
              <a:defRPr/>
            </a:pPr>
            <a:endParaRPr lang="zh-CN" altLang="en-US">
              <a:latin typeface="Arial" charset="0"/>
            </a:endParaRPr>
          </a:p>
        </p:txBody>
      </p:sp>
      <p:pic>
        <p:nvPicPr>
          <p:cNvPr id="1029" name="Picture 8" descr="Untitled-1 copy">
            <a:extLst>
              <a:ext uri="{FF2B5EF4-FFF2-40B4-BE49-F238E27FC236}">
                <a16:creationId xmlns:a16="http://schemas.microsoft.com/office/drawing/2014/main" id="{8F89945B-50A4-4CCB-9A59-A90233B04CB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gray">
          <a:xfrm>
            <a:off x="252413" y="382588"/>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descr="Untitled-1 copy">
            <a:extLst>
              <a:ext uri="{FF2B5EF4-FFF2-40B4-BE49-F238E27FC236}">
                <a16:creationId xmlns:a16="http://schemas.microsoft.com/office/drawing/2014/main" id="{592F5733-DFBC-497A-BAE1-8C3EED24EAD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gray">
          <a:xfrm>
            <a:off x="973138" y="765175"/>
            <a:ext cx="3587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0">
            <a:extLst>
              <a:ext uri="{FF2B5EF4-FFF2-40B4-BE49-F238E27FC236}">
                <a16:creationId xmlns:a16="http://schemas.microsoft.com/office/drawing/2014/main" id="{B702AFF0-CA89-4B01-A5E2-36549CD990E9}"/>
              </a:ext>
            </a:extLst>
          </p:cNvPr>
          <p:cNvSpPr>
            <a:spLocks noGrp="1" noChangeArrowheads="1"/>
          </p:cNvSpPr>
          <p:nvPr>
            <p:ph type="title"/>
          </p:nvPr>
        </p:nvSpPr>
        <p:spPr bwMode="gray">
          <a:xfrm>
            <a:off x="1676400" y="274638"/>
            <a:ext cx="66294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2" name="Rectangle 11">
            <a:extLst>
              <a:ext uri="{FF2B5EF4-FFF2-40B4-BE49-F238E27FC236}">
                <a16:creationId xmlns:a16="http://schemas.microsoft.com/office/drawing/2014/main" id="{D0FAA9F9-84D7-4D0E-A55D-265C6B04D7A5}"/>
              </a:ext>
            </a:extLst>
          </p:cNvPr>
          <p:cNvSpPr>
            <a:spLocks noGrp="1" noChangeArrowheads="1"/>
          </p:cNvSpPr>
          <p:nvPr>
            <p:ph type="body" idx="1"/>
          </p:nvPr>
        </p:nvSpPr>
        <p:spPr bwMode="auto">
          <a:xfrm>
            <a:off x="457200" y="1447800"/>
            <a:ext cx="8229600"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62156" name="Rectangle 12">
            <a:extLst>
              <a:ext uri="{FF2B5EF4-FFF2-40B4-BE49-F238E27FC236}">
                <a16:creationId xmlns:a16="http://schemas.microsoft.com/office/drawing/2014/main" id="{325E5C77-6C44-4198-950A-0A28ECCD7793}"/>
              </a:ext>
            </a:extLst>
          </p:cNvPr>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Arial" charset="0"/>
              </a:defRPr>
            </a:lvl1pPr>
          </a:lstStyle>
          <a:p>
            <a:pPr>
              <a:defRPr/>
            </a:pPr>
            <a:endParaRPr lang="en-US" altLang="zh-CN"/>
          </a:p>
        </p:txBody>
      </p:sp>
      <p:sp>
        <p:nvSpPr>
          <p:cNvPr id="262157" name="Rectangle 13">
            <a:extLst>
              <a:ext uri="{FF2B5EF4-FFF2-40B4-BE49-F238E27FC236}">
                <a16:creationId xmlns:a16="http://schemas.microsoft.com/office/drawing/2014/main" id="{F174CCFE-F6F4-46D3-9F14-1A467B1C56B3}"/>
              </a:ext>
            </a:extLst>
          </p:cNvPr>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a:defRPr/>
            </a:pPr>
            <a:endParaRPr lang="en-US" altLang="zh-CN"/>
          </a:p>
        </p:txBody>
      </p:sp>
      <p:sp>
        <p:nvSpPr>
          <p:cNvPr id="262158" name="Rectangle 14">
            <a:extLst>
              <a:ext uri="{FF2B5EF4-FFF2-40B4-BE49-F238E27FC236}">
                <a16:creationId xmlns:a16="http://schemas.microsoft.com/office/drawing/2014/main" id="{D9B7BAB3-635A-4099-B814-50FCD0B23494}"/>
              </a:ext>
            </a:extLst>
          </p:cNvPr>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a:defRPr/>
            </a:pPr>
            <a:fld id="{18C14BDD-BD9D-4D8E-94FB-5F99A62C7C25}" type="slidenum">
              <a:rPr lang="zh-CN" altLang="en-US"/>
              <a:pPr>
                <a:defRPr/>
              </a:pPr>
              <a:t>‹#›</a:t>
            </a:fld>
            <a:endParaRPr lang="en-US" altLang="zh-CN"/>
          </a:p>
        </p:txBody>
      </p:sp>
    </p:spTree>
    <p:extLst>
      <p:ext uri="{BB962C8B-B14F-4D97-AF65-F5344CB8AC3E}">
        <p14:creationId xmlns:p14="http://schemas.microsoft.com/office/powerpoint/2010/main" val="129670007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Arial" charset="0"/>
        </a:defRPr>
      </a:lvl2pPr>
      <a:lvl3pPr algn="l" rtl="0" eaLnBrk="0" fontAlgn="base" hangingPunct="0">
        <a:spcBef>
          <a:spcPct val="0"/>
        </a:spcBef>
        <a:spcAft>
          <a:spcPct val="0"/>
        </a:spcAft>
        <a:defRPr sz="4000">
          <a:solidFill>
            <a:schemeClr val="bg1"/>
          </a:solidFill>
          <a:latin typeface="Arial" charset="0"/>
        </a:defRPr>
      </a:lvl3pPr>
      <a:lvl4pPr algn="l" rtl="0" eaLnBrk="0" fontAlgn="base" hangingPunct="0">
        <a:spcBef>
          <a:spcPct val="0"/>
        </a:spcBef>
        <a:spcAft>
          <a:spcPct val="0"/>
        </a:spcAft>
        <a:defRPr sz="4000">
          <a:solidFill>
            <a:schemeClr val="bg1"/>
          </a:solidFill>
          <a:latin typeface="Arial" charset="0"/>
        </a:defRPr>
      </a:lvl4pPr>
      <a:lvl5pPr algn="l" rtl="0" eaLnBrk="0" fontAlgn="base" hangingPunct="0">
        <a:spcBef>
          <a:spcPct val="0"/>
        </a:spcBef>
        <a:spcAft>
          <a:spcPct val="0"/>
        </a:spcAft>
        <a:defRPr sz="4000">
          <a:solidFill>
            <a:schemeClr val="bg1"/>
          </a:solidFill>
          <a:latin typeface="Arial" charset="0"/>
        </a:defRPr>
      </a:lvl5pPr>
      <a:lvl6pPr marL="457200" algn="l" rtl="0" fontAlgn="base">
        <a:spcBef>
          <a:spcPct val="0"/>
        </a:spcBef>
        <a:spcAft>
          <a:spcPct val="0"/>
        </a:spcAft>
        <a:defRPr sz="4000">
          <a:solidFill>
            <a:schemeClr val="bg1"/>
          </a:solidFill>
          <a:latin typeface="Arial" charset="0"/>
        </a:defRPr>
      </a:lvl6pPr>
      <a:lvl7pPr marL="914400" algn="l" rtl="0" fontAlgn="base">
        <a:spcBef>
          <a:spcPct val="0"/>
        </a:spcBef>
        <a:spcAft>
          <a:spcPct val="0"/>
        </a:spcAft>
        <a:defRPr sz="4000">
          <a:solidFill>
            <a:schemeClr val="bg1"/>
          </a:solidFill>
          <a:latin typeface="Arial" charset="0"/>
        </a:defRPr>
      </a:lvl7pPr>
      <a:lvl8pPr marL="1371600" algn="l" rtl="0" fontAlgn="base">
        <a:spcBef>
          <a:spcPct val="0"/>
        </a:spcBef>
        <a:spcAft>
          <a:spcPct val="0"/>
        </a:spcAft>
        <a:defRPr sz="4000">
          <a:solidFill>
            <a:schemeClr val="bg1"/>
          </a:solidFill>
          <a:latin typeface="Arial" charset="0"/>
        </a:defRPr>
      </a:lvl8pPr>
      <a:lvl9pPr marL="1828800" algn="l" rtl="0" fontAlgn="base">
        <a:spcBef>
          <a:spcPct val="0"/>
        </a:spcBef>
        <a:spcAft>
          <a:spcPct val="0"/>
        </a:spcAft>
        <a:defRPr sz="4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
          <p:cNvSpPr txBox="1">
            <a:spLocks noChangeArrowheads="1"/>
          </p:cNvSpPr>
          <p:nvPr/>
        </p:nvSpPr>
        <p:spPr bwMode="auto">
          <a:xfrm>
            <a:off x="2563813" y="1801930"/>
            <a:ext cx="3440112" cy="2693045"/>
          </a:xfrm>
          <a:prstGeom prst="rect">
            <a:avLst/>
          </a:prstGeom>
          <a:noFill/>
          <a:ln>
            <a:noFill/>
          </a:ln>
        </p:spPr>
        <p:txBody>
          <a:bodyPr>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200" b="0" dirty="0" smtClean="0">
                <a:solidFill>
                  <a:srgbClr val="000000"/>
                </a:solidFill>
                <a:ea typeface="方正兰亭黑简体" panose="02000000000000000000"/>
                <a:cs typeface="Times New Roman" panose="02020603050405020304" pitchFamily="18" charset="0"/>
              </a:rPr>
              <a:t>新疆大学化学工程与技术博士</a:t>
            </a:r>
            <a:endParaRPr lang="zh-CN" altLang="en-US" sz="1200" b="0" dirty="0">
              <a:solidFill>
                <a:srgbClr val="000000"/>
              </a:solidFill>
              <a:ea typeface="方正兰亭黑简体" panose="02000000000000000000"/>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200" b="0" dirty="0">
                <a:solidFill>
                  <a:srgbClr val="000000"/>
                </a:solidFill>
                <a:latin typeface="方正兰亭黑简体" panose="02000000000000000000" pitchFamily="2" charset="-122"/>
                <a:ea typeface="方正兰亭黑简体" panose="02000000000000000000"/>
                <a:cs typeface="Times New Roman" panose="02020603050405020304" pitchFamily="18" charset="0"/>
              </a:rPr>
              <a:t>新疆维吾尔</a:t>
            </a:r>
            <a:r>
              <a:rPr lang="zh-CN" altLang="en-US" sz="12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rPr>
              <a:t>自治区天池博士计划</a:t>
            </a:r>
            <a:endParaRPr lang="en-US" altLang="zh-CN" sz="12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2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rPr>
              <a:t>廊坊市科技局专家库专家</a:t>
            </a:r>
            <a:endParaRPr lang="en-US" altLang="zh-CN" sz="12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3</a:t>
            </a:r>
            <a:r>
              <a:rPr lang="zh-CN" altLang="en-US"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项省级奖</a:t>
            </a:r>
            <a:endPar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8</a:t>
            </a:r>
            <a:r>
              <a:rPr lang="zh-CN"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项</a:t>
            </a:r>
            <a:r>
              <a:rPr lang="zh-CN" altLang="zh-CN" sz="1200" b="0" dirty="0">
                <a:solidFill>
                  <a:srgbClr val="000000"/>
                </a:solidFill>
                <a:latin typeface="Gill Sans MT" panose="020B0502020104020203" pitchFamily="34" charset="0"/>
                <a:ea typeface="方正兰亭黑简体" panose="02000000000000000000"/>
                <a:cs typeface="Times New Roman" panose="02020603050405020304" pitchFamily="18" charset="0"/>
              </a:rPr>
              <a:t>专利</a:t>
            </a:r>
            <a:r>
              <a:rPr lang="zh-CN" altLang="en-US" sz="1200" b="0" dirty="0">
                <a:solidFill>
                  <a:srgbClr val="000000"/>
                </a:solidFill>
                <a:latin typeface="Gill Sans MT" panose="020B0502020104020203" pitchFamily="34" charset="0"/>
                <a:ea typeface="方正兰亭黑简体" panose="02000000000000000000"/>
                <a:cs typeface="Times New Roman" panose="02020603050405020304" pitchFamily="18" charset="0"/>
              </a:rPr>
              <a:t>、</a:t>
            </a:r>
            <a:r>
              <a:rPr lang="zh-CN"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发明</a:t>
            </a:r>
            <a:r>
              <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4</a:t>
            </a:r>
            <a:r>
              <a:rPr lang="zh-CN"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项</a:t>
            </a:r>
            <a:endParaRPr lang="zh-CN" altLang="en-US" sz="1200" b="0" dirty="0">
              <a:solidFill>
                <a:srgbClr val="000000"/>
              </a:solidFill>
              <a:latin typeface="Gill Sans MT" panose="020B0502020104020203" pitchFamily="34" charset="0"/>
              <a:ea typeface="方正兰亭黑简体" panose="02000000000000000000"/>
              <a:cs typeface="Times New Roman" panose="02020603050405020304" pitchFamily="18" charset="0"/>
              <a:sym typeface="+mn-ea"/>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SCI</a:t>
            </a:r>
            <a:r>
              <a:rPr lang="zh-CN" altLang="en-US"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四篇（一区</a:t>
            </a:r>
            <a:r>
              <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1</a:t>
            </a:r>
            <a:r>
              <a:rPr lang="zh-CN" altLang="en-US"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篇、二区</a:t>
            </a:r>
            <a:r>
              <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3</a:t>
            </a:r>
            <a:r>
              <a:rPr lang="zh-CN" altLang="en-US"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篇）</a:t>
            </a:r>
            <a:r>
              <a:rPr lang="zh-CN" altLang="en-US" sz="1200" b="0" dirty="0">
                <a:solidFill>
                  <a:srgbClr val="000000"/>
                </a:solidFill>
                <a:latin typeface="Gill Sans MT" panose="020B0502020104020203" pitchFamily="34" charset="0"/>
                <a:ea typeface="方正兰亭黑简体" panose="02000000000000000000"/>
                <a:cs typeface="Times New Roman" panose="02020603050405020304" pitchFamily="18" charset="0"/>
              </a:rPr>
              <a:t>、国内期刊</a:t>
            </a:r>
            <a:r>
              <a:rPr lang="zh-CN"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论文</a:t>
            </a:r>
            <a:r>
              <a:rPr lang="en-US"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7</a:t>
            </a:r>
            <a:r>
              <a:rPr lang="zh-CN" altLang="zh-CN" sz="1200" b="0" dirty="0" smtClean="0">
                <a:solidFill>
                  <a:srgbClr val="000000"/>
                </a:solidFill>
                <a:latin typeface="Gill Sans MT" panose="020B0502020104020203" pitchFamily="34" charset="0"/>
                <a:ea typeface="方正兰亭黑简体" panose="02000000000000000000"/>
                <a:cs typeface="Times New Roman" panose="02020603050405020304" pitchFamily="18" charset="0"/>
              </a:rPr>
              <a:t>篇</a:t>
            </a:r>
            <a:endParaRPr lang="en-US" altLang="zh-CN" sz="1050" b="0" dirty="0">
              <a:solidFill>
                <a:srgbClr val="000000"/>
              </a:solidFill>
              <a:latin typeface="Gill Sans MT" panose="020B0502020104020203" pitchFamily="34" charset="0"/>
              <a:ea typeface="方正兰亭黑简体" panose="02000000000000000000" pitchFamily="2" charset="-122"/>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200" b="0" dirty="0" smtClean="0">
                <a:solidFill>
                  <a:srgbClr val="000000"/>
                </a:solidFill>
                <a:latin typeface="Gill Sans MT" panose="020B0502020104020203" pitchFamily="34" charset="0"/>
                <a:ea typeface="方正兰亭黑简体" panose="02000000000000000000" pitchFamily="2" charset="-122"/>
                <a:cs typeface="Times New Roman" panose="02020603050405020304" pitchFamily="18" charset="0"/>
              </a:rPr>
              <a:t>参与</a:t>
            </a:r>
            <a:r>
              <a:rPr lang="en-US" altLang="zh-CN" sz="1200" b="0" dirty="0" smtClean="0">
                <a:solidFill>
                  <a:srgbClr val="000000"/>
                </a:solidFill>
                <a:latin typeface="Gill Sans MT" panose="020B0502020104020203" pitchFamily="34" charset="0"/>
                <a:ea typeface="方正兰亭黑简体" panose="02000000000000000000" pitchFamily="2" charset="-122"/>
                <a:cs typeface="Times New Roman" panose="02020603050405020304" pitchFamily="18" charset="0"/>
              </a:rPr>
              <a:t>1500</a:t>
            </a:r>
            <a:r>
              <a:rPr lang="zh-CN" altLang="en-US" sz="1200" b="0" dirty="0" smtClean="0">
                <a:solidFill>
                  <a:srgbClr val="000000"/>
                </a:solidFill>
                <a:latin typeface="Gill Sans MT" panose="020B0502020104020203" pitchFamily="34" charset="0"/>
                <a:ea typeface="方正兰亭黑简体" panose="02000000000000000000" pitchFamily="2" charset="-122"/>
                <a:cs typeface="Times New Roman" panose="02020603050405020304" pitchFamily="18" charset="0"/>
              </a:rPr>
              <a:t>吨</a:t>
            </a:r>
            <a:r>
              <a:rPr lang="en-US" altLang="zh-CN" sz="1200" b="0" dirty="0" smtClean="0">
                <a:solidFill>
                  <a:srgbClr val="000000"/>
                </a:solidFill>
                <a:latin typeface="Gill Sans MT" panose="020B0502020104020203" pitchFamily="34" charset="0"/>
                <a:ea typeface="方正兰亭黑简体" panose="02000000000000000000" pitchFamily="2" charset="-122"/>
                <a:cs typeface="Times New Roman" panose="02020603050405020304" pitchFamily="18" charset="0"/>
              </a:rPr>
              <a:t>/</a:t>
            </a:r>
            <a:r>
              <a:rPr lang="zh-CN" altLang="en-US" sz="1200" b="0" dirty="0" smtClean="0">
                <a:solidFill>
                  <a:srgbClr val="000000"/>
                </a:solidFill>
                <a:latin typeface="Gill Sans MT" panose="020B0502020104020203" pitchFamily="34" charset="0"/>
                <a:ea typeface="方正兰亭黑简体" panose="02000000000000000000" pitchFamily="2" charset="-122"/>
                <a:cs typeface="Times New Roman" panose="02020603050405020304" pitchFamily="18" charset="0"/>
              </a:rPr>
              <a:t>天煤催化气化制天然气示范项目</a:t>
            </a:r>
            <a:endParaRPr lang="en-US" altLang="zh-CN" sz="1200" b="0" dirty="0">
              <a:solidFill>
                <a:srgbClr val="000000"/>
              </a:solidFill>
              <a:latin typeface="Gill Sans MT" panose="020B0502020104020203" pitchFamily="34" charset="0"/>
              <a:ea typeface="方正兰亭黑简体" panose="02000000000000000000"/>
              <a:cs typeface="Times New Roman" panose="02020603050405020304" pitchFamily="18" charset="0"/>
            </a:endParaRPr>
          </a:p>
        </p:txBody>
      </p:sp>
      <p:sp>
        <p:nvSpPr>
          <p:cNvPr id="5123" name="TextBox 23"/>
          <p:cNvSpPr txBox="1">
            <a:spLocks noChangeArrowheads="1"/>
          </p:cNvSpPr>
          <p:nvPr/>
        </p:nvSpPr>
        <p:spPr bwMode="auto">
          <a:xfrm>
            <a:off x="2718537" y="5540446"/>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zh-CN" sz="1200" dirty="0" smtClean="0">
                <a:solidFill>
                  <a:srgbClr val="000000"/>
                </a:solidFill>
                <a:latin typeface="Gill Sans MT" pitchFamily="34" charset="0"/>
                <a:ea typeface="黑体" panose="02010609060101010101" pitchFamily="49" charset="-122"/>
                <a:cs typeface="Times New Roman" panose="02020603050405020304" pitchFamily="18" charset="0"/>
              </a:rPr>
              <a:t>2012</a:t>
            </a:r>
            <a:endParaRPr lang="zh-CN" altLang="en-US" sz="1200" dirty="0">
              <a:solidFill>
                <a:srgbClr val="000000"/>
              </a:solidFill>
              <a:latin typeface="Gill Sans MT" pitchFamily="34" charset="0"/>
              <a:ea typeface="黑体" panose="02010609060101010101" pitchFamily="49" charset="-122"/>
              <a:cs typeface="Times New Roman" panose="02020603050405020304" pitchFamily="18" charset="0"/>
            </a:endParaRPr>
          </a:p>
        </p:txBody>
      </p:sp>
      <p:sp>
        <p:nvSpPr>
          <p:cNvPr id="5124" name="TextBox 26"/>
          <p:cNvSpPr txBox="1">
            <a:spLocks noChangeArrowheads="1"/>
          </p:cNvSpPr>
          <p:nvPr/>
        </p:nvSpPr>
        <p:spPr bwMode="auto">
          <a:xfrm>
            <a:off x="1724900" y="5534096"/>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zh-CN" sz="1200" dirty="0" smtClean="0">
                <a:solidFill>
                  <a:srgbClr val="000000"/>
                </a:solidFill>
                <a:latin typeface="Gill Sans MT" pitchFamily="34" charset="0"/>
                <a:ea typeface="黑体" panose="02010609060101010101" pitchFamily="49" charset="-122"/>
                <a:cs typeface="Times New Roman" panose="02020603050405020304" pitchFamily="18" charset="0"/>
              </a:rPr>
              <a:t>2009</a:t>
            </a:r>
            <a:endParaRPr lang="zh-CN" altLang="en-US" sz="1200" dirty="0">
              <a:solidFill>
                <a:srgbClr val="000000"/>
              </a:solidFill>
              <a:latin typeface="Gill Sans MT" pitchFamily="34" charset="0"/>
              <a:ea typeface="黑体" panose="02010609060101010101" pitchFamily="49" charset="-122"/>
              <a:cs typeface="Times New Roman" panose="02020603050405020304" pitchFamily="18" charset="0"/>
            </a:endParaRPr>
          </a:p>
        </p:txBody>
      </p:sp>
      <p:sp>
        <p:nvSpPr>
          <p:cNvPr id="23" name="TextBox 34"/>
          <p:cNvSpPr txBox="1">
            <a:spLocks noChangeArrowheads="1"/>
          </p:cNvSpPr>
          <p:nvPr/>
        </p:nvSpPr>
        <p:spPr bwMode="auto">
          <a:xfrm>
            <a:off x="2102391" y="5641252"/>
            <a:ext cx="681037" cy="254000"/>
          </a:xfrm>
          <a:prstGeom prst="rect">
            <a:avLst/>
          </a:prstGeom>
          <a:noFill/>
          <a:ln>
            <a:noFill/>
          </a:ln>
        </p:spPr>
        <p:txBody>
          <a:bodyPr>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050" b="0" dirty="0">
                <a:solidFill>
                  <a:srgbClr val="000000"/>
                </a:solidFill>
                <a:latin typeface="方正兰亭黑简体" panose="02000000000000000000" pitchFamily="2" charset="-122"/>
                <a:ea typeface="方正兰亭黑简体" panose="02000000000000000000" pitchFamily="2" charset="-122"/>
                <a:cs typeface="Times New Roman" panose="02020603050405020304" pitchFamily="18" charset="0"/>
              </a:rPr>
              <a:t>硕士</a:t>
            </a:r>
          </a:p>
        </p:txBody>
      </p:sp>
      <p:sp>
        <p:nvSpPr>
          <p:cNvPr id="24" name="TextBox 35"/>
          <p:cNvSpPr txBox="1">
            <a:spLocks noChangeArrowheads="1"/>
          </p:cNvSpPr>
          <p:nvPr/>
        </p:nvSpPr>
        <p:spPr bwMode="auto">
          <a:xfrm>
            <a:off x="3408710" y="5623000"/>
            <a:ext cx="454025" cy="254000"/>
          </a:xfrm>
          <a:prstGeom prst="rect">
            <a:avLst/>
          </a:prstGeom>
          <a:noFill/>
          <a:ln>
            <a:noFill/>
          </a:ln>
        </p:spPr>
        <p:txBody>
          <a:bodyPr wrap="none">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050" b="0" dirty="0">
                <a:solidFill>
                  <a:srgbClr val="000000"/>
                </a:solidFill>
                <a:latin typeface="方正兰亭黑简体" panose="02000000000000000000" pitchFamily="2" charset="-122"/>
                <a:ea typeface="方正兰亭黑简体" panose="02000000000000000000" pitchFamily="2" charset="-122"/>
                <a:cs typeface="Times New Roman" panose="02020603050405020304" pitchFamily="18" charset="0"/>
              </a:rPr>
              <a:t>博士</a:t>
            </a:r>
          </a:p>
        </p:txBody>
      </p:sp>
      <p:sp>
        <p:nvSpPr>
          <p:cNvPr id="5127" name="TextBox 36"/>
          <p:cNvSpPr txBox="1">
            <a:spLocks noChangeArrowheads="1"/>
          </p:cNvSpPr>
          <p:nvPr/>
        </p:nvSpPr>
        <p:spPr bwMode="auto">
          <a:xfrm>
            <a:off x="1914419" y="6003996"/>
            <a:ext cx="11255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dirty="0" smtClean="0">
                <a:solidFill>
                  <a:srgbClr val="000000"/>
                </a:solidFill>
                <a:latin typeface="黑体" panose="02010609060101010101" pitchFamily="49" charset="-122"/>
                <a:ea typeface="黑体" panose="02010609060101010101" pitchFamily="49" charset="-122"/>
                <a:cs typeface="Times New Roman" panose="02020603050405020304" pitchFamily="18" charset="0"/>
              </a:rPr>
              <a:t>新疆大学</a:t>
            </a:r>
            <a:endParaRPr lang="en-US" altLang="zh-CN" sz="1200" dirty="0">
              <a:solidFill>
                <a:srgbClr val="000000"/>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5128" name="TextBox 33"/>
          <p:cNvSpPr txBox="1">
            <a:spLocks noChangeArrowheads="1"/>
          </p:cNvSpPr>
          <p:nvPr/>
        </p:nvSpPr>
        <p:spPr bwMode="auto">
          <a:xfrm>
            <a:off x="8196950" y="5534096"/>
            <a:ext cx="5000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zh-CN" sz="1200">
                <a:solidFill>
                  <a:srgbClr val="000000"/>
                </a:solidFill>
                <a:latin typeface="Gill Sans MT" pitchFamily="34" charset="0"/>
                <a:ea typeface="黑体" panose="02010609060101010101" pitchFamily="49" charset="-122"/>
                <a:cs typeface="Times New Roman" panose="02020603050405020304" pitchFamily="18" charset="0"/>
              </a:rPr>
              <a:t>Now</a:t>
            </a:r>
            <a:endParaRPr lang="zh-CN" altLang="en-US" sz="1200">
              <a:solidFill>
                <a:srgbClr val="000000"/>
              </a:solidFill>
              <a:latin typeface="Gill Sans MT" pitchFamily="34" charset="0"/>
              <a:ea typeface="黑体" panose="02010609060101010101" pitchFamily="49" charset="-122"/>
              <a:cs typeface="Times New Roman" panose="02020603050405020304" pitchFamily="18" charset="0"/>
            </a:endParaRPr>
          </a:p>
        </p:txBody>
      </p:sp>
      <p:sp>
        <p:nvSpPr>
          <p:cNvPr id="46" name="右箭头 45"/>
          <p:cNvSpPr/>
          <p:nvPr/>
        </p:nvSpPr>
        <p:spPr>
          <a:xfrm>
            <a:off x="462650" y="5865884"/>
            <a:ext cx="8207375" cy="8096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椭圆 1"/>
          <p:cNvSpPr/>
          <p:nvPr/>
        </p:nvSpPr>
        <p:spPr>
          <a:xfrm>
            <a:off x="2809025" y="5837309"/>
            <a:ext cx="131762" cy="1317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3" name="椭圆 32"/>
          <p:cNvSpPr/>
          <p:nvPr/>
        </p:nvSpPr>
        <p:spPr>
          <a:xfrm>
            <a:off x="1877300" y="5838896"/>
            <a:ext cx="131763" cy="1317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7" name="椭圆 46"/>
          <p:cNvSpPr/>
          <p:nvPr/>
        </p:nvSpPr>
        <p:spPr>
          <a:xfrm>
            <a:off x="5051843" y="5838896"/>
            <a:ext cx="131762" cy="1317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2" name="TextBox 36"/>
          <p:cNvSpPr txBox="1">
            <a:spLocks noChangeArrowheads="1"/>
          </p:cNvSpPr>
          <p:nvPr/>
        </p:nvSpPr>
        <p:spPr bwMode="auto">
          <a:xfrm>
            <a:off x="2980708" y="6031016"/>
            <a:ext cx="1285574" cy="278977"/>
          </a:xfrm>
          <a:prstGeom prst="rect">
            <a:avLst/>
          </a:prstGeom>
          <a:noFill/>
          <a:ln>
            <a:noFill/>
          </a:ln>
        </p:spPr>
        <p:txBody>
          <a:bodyPr wrap="square">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200" b="0" dirty="0" smtClean="0">
                <a:solidFill>
                  <a:srgbClr val="000000"/>
                </a:solidFill>
                <a:ea typeface="黑体" panose="02010609060101010101" charset="-122"/>
                <a:cs typeface="Times New Roman" panose="02020603050405020304" pitchFamily="18" charset="0"/>
              </a:rPr>
              <a:t>新疆大学</a:t>
            </a:r>
            <a:endParaRPr lang="en-US" altLang="zh-CN" sz="1200" b="0" dirty="0">
              <a:solidFill>
                <a:srgbClr val="000000"/>
              </a:solidFill>
              <a:ea typeface="黑体" panose="02010609060101010101" charset="-122"/>
              <a:cs typeface="Times New Roman" panose="02020603050405020304" pitchFamily="18" charset="0"/>
            </a:endParaRPr>
          </a:p>
        </p:txBody>
      </p:sp>
      <p:sp>
        <p:nvSpPr>
          <p:cNvPr id="19" name="椭圆 18"/>
          <p:cNvSpPr/>
          <p:nvPr/>
        </p:nvSpPr>
        <p:spPr>
          <a:xfrm>
            <a:off x="4242570" y="5829371"/>
            <a:ext cx="131763" cy="1317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TextBox 36"/>
          <p:cNvSpPr txBox="1">
            <a:spLocks noChangeArrowheads="1"/>
          </p:cNvSpPr>
          <p:nvPr/>
        </p:nvSpPr>
        <p:spPr bwMode="auto">
          <a:xfrm>
            <a:off x="4329678" y="5938918"/>
            <a:ext cx="845017" cy="419177"/>
          </a:xfrm>
          <a:prstGeom prst="rect">
            <a:avLst/>
          </a:prstGeom>
          <a:noFill/>
          <a:ln>
            <a:noFill/>
          </a:ln>
        </p:spPr>
        <p:txBody>
          <a:bodyPr wrap="square">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050" b="0" dirty="0" smtClean="0">
                <a:solidFill>
                  <a:srgbClr val="000000"/>
                </a:solidFill>
                <a:ea typeface="黑体" panose="02010609060101010101" charset="-122"/>
                <a:cs typeface="Times New Roman" panose="02020603050405020304" pitchFamily="18" charset="0"/>
              </a:rPr>
              <a:t>哈密职业技术学院</a:t>
            </a:r>
            <a:endParaRPr lang="en-US" altLang="zh-CN" sz="1050" b="0" dirty="0">
              <a:solidFill>
                <a:srgbClr val="000000"/>
              </a:solidFill>
              <a:ea typeface="黑体" panose="02010609060101010101" charset="-122"/>
              <a:cs typeface="Times New Roman" panose="02020603050405020304" pitchFamily="18" charset="0"/>
            </a:endParaRPr>
          </a:p>
        </p:txBody>
      </p:sp>
      <p:sp>
        <p:nvSpPr>
          <p:cNvPr id="5140" name="TextBox 23"/>
          <p:cNvSpPr txBox="1">
            <a:spLocks noChangeArrowheads="1"/>
          </p:cNvSpPr>
          <p:nvPr/>
        </p:nvSpPr>
        <p:spPr bwMode="auto">
          <a:xfrm>
            <a:off x="4048884" y="5536842"/>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defTabSz="685800" eaLnBrk="1" hangingPunct="1">
              <a:buFontTx/>
              <a:buNone/>
              <a:defRPr sz="1200">
                <a:solidFill>
                  <a:srgbClr val="000000"/>
                </a:solidFill>
                <a:latin typeface="Gill Sans MT" pitchFamily="34" charset="0"/>
                <a:ea typeface="黑体" panose="02010609060101010101" pitchFamily="49" charset="-122"/>
                <a:cs typeface="Times New Roman" panose="02020603050405020304" pitchFamily="18" charset="0"/>
              </a:defRPr>
            </a:lvl1pPr>
            <a:lvl2pPr marL="742950" indent="-285750" defTabSz="685800">
              <a:spcBef>
                <a:spcPct val="20000"/>
              </a:spcBef>
              <a:buChar char="–"/>
              <a:defRPr sz="2800">
                <a:latin typeface="Arial" panose="020B0604020202020204" pitchFamily="34" charset="0"/>
              </a:defRPr>
            </a:lvl2pPr>
            <a:lvl3pPr marL="1143000" indent="-228600" defTabSz="685800">
              <a:spcBef>
                <a:spcPct val="20000"/>
              </a:spcBef>
              <a:buChar char="•"/>
              <a:defRPr sz="2400">
                <a:latin typeface="Arial" panose="020B0604020202020204" pitchFamily="34" charset="0"/>
              </a:defRPr>
            </a:lvl3pPr>
            <a:lvl4pPr marL="1600200" indent="-228600" defTabSz="685800">
              <a:spcBef>
                <a:spcPct val="20000"/>
              </a:spcBef>
              <a:buChar char="–"/>
              <a:defRPr sz="2000">
                <a:latin typeface="Arial" panose="020B0604020202020204" pitchFamily="34" charset="0"/>
              </a:defRPr>
            </a:lvl4pPr>
            <a:lvl5pPr marL="2057400" indent="-228600" defTabSz="685800">
              <a:spcBef>
                <a:spcPct val="20000"/>
              </a:spcBef>
              <a:buChar char="»"/>
              <a:defRPr sz="2000">
                <a:latin typeface="Arial" panose="020B0604020202020204" pitchFamily="34" charset="0"/>
              </a:defRPr>
            </a:lvl5pPr>
            <a:lvl6pPr marL="2514600" indent="-228600" defTabSz="685800" eaLnBrk="0" fontAlgn="base" hangingPunct="0">
              <a:spcBef>
                <a:spcPct val="20000"/>
              </a:spcBef>
              <a:spcAft>
                <a:spcPct val="0"/>
              </a:spcAft>
              <a:buChar char="»"/>
              <a:defRPr sz="2000">
                <a:latin typeface="Arial" panose="020B0604020202020204" pitchFamily="34" charset="0"/>
              </a:defRPr>
            </a:lvl6pPr>
            <a:lvl7pPr marL="2971800" indent="-228600" defTabSz="685800" eaLnBrk="0" fontAlgn="base" hangingPunct="0">
              <a:spcBef>
                <a:spcPct val="20000"/>
              </a:spcBef>
              <a:spcAft>
                <a:spcPct val="0"/>
              </a:spcAft>
              <a:buChar char="»"/>
              <a:defRPr sz="2000">
                <a:latin typeface="Arial" panose="020B0604020202020204" pitchFamily="34" charset="0"/>
              </a:defRPr>
            </a:lvl7pPr>
            <a:lvl8pPr marL="3429000" indent="-228600" defTabSz="685800" eaLnBrk="0" fontAlgn="base" hangingPunct="0">
              <a:spcBef>
                <a:spcPct val="20000"/>
              </a:spcBef>
              <a:spcAft>
                <a:spcPct val="0"/>
              </a:spcAft>
              <a:buChar char="»"/>
              <a:defRPr sz="2000">
                <a:latin typeface="Arial" panose="020B0604020202020204" pitchFamily="34" charset="0"/>
              </a:defRPr>
            </a:lvl8pPr>
            <a:lvl9pPr marL="3886200" indent="-228600" defTabSz="685800" eaLnBrk="0" fontAlgn="base" hangingPunct="0">
              <a:spcBef>
                <a:spcPct val="20000"/>
              </a:spcBef>
              <a:spcAft>
                <a:spcPct val="0"/>
              </a:spcAft>
              <a:buChar char="»"/>
              <a:defRPr sz="2000">
                <a:latin typeface="Arial" panose="020B0604020202020204" pitchFamily="34" charset="0"/>
              </a:defRPr>
            </a:lvl9pPr>
          </a:lstStyle>
          <a:p>
            <a:r>
              <a:rPr lang="en-US" altLang="zh-CN" dirty="0"/>
              <a:t>2017</a:t>
            </a:r>
            <a:endParaRPr lang="zh-CN" altLang="en-US" dirty="0"/>
          </a:p>
        </p:txBody>
      </p:sp>
      <p:sp>
        <p:nvSpPr>
          <p:cNvPr id="5141" name="TextBox 26"/>
          <p:cNvSpPr txBox="1">
            <a:spLocks noChangeArrowheads="1"/>
          </p:cNvSpPr>
          <p:nvPr/>
        </p:nvSpPr>
        <p:spPr bwMode="auto">
          <a:xfrm>
            <a:off x="548563" y="5537271"/>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zh-CN" sz="1200" dirty="0" smtClean="0">
                <a:solidFill>
                  <a:srgbClr val="000000"/>
                </a:solidFill>
                <a:latin typeface="Gill Sans MT" pitchFamily="34" charset="0"/>
                <a:ea typeface="黑体" panose="02010609060101010101" pitchFamily="49" charset="-122"/>
                <a:cs typeface="Times New Roman" panose="02020603050405020304" pitchFamily="18" charset="0"/>
              </a:rPr>
              <a:t>2005</a:t>
            </a:r>
            <a:endParaRPr lang="zh-CN" altLang="en-US" sz="1200" dirty="0">
              <a:solidFill>
                <a:srgbClr val="000000"/>
              </a:solidFill>
              <a:latin typeface="Gill Sans MT" pitchFamily="34" charset="0"/>
              <a:ea typeface="黑体" panose="02010609060101010101" pitchFamily="49" charset="-122"/>
              <a:cs typeface="Times New Roman" panose="02020603050405020304" pitchFamily="18" charset="0"/>
            </a:endParaRPr>
          </a:p>
        </p:txBody>
      </p:sp>
      <p:sp>
        <p:nvSpPr>
          <p:cNvPr id="27" name="TextBox 34"/>
          <p:cNvSpPr txBox="1">
            <a:spLocks noChangeArrowheads="1"/>
          </p:cNvSpPr>
          <p:nvPr/>
        </p:nvSpPr>
        <p:spPr bwMode="auto">
          <a:xfrm>
            <a:off x="1068064" y="5654714"/>
            <a:ext cx="682625" cy="254000"/>
          </a:xfrm>
          <a:prstGeom prst="rect">
            <a:avLst/>
          </a:prstGeom>
          <a:noFill/>
          <a:ln>
            <a:noFill/>
          </a:ln>
        </p:spPr>
        <p:txBody>
          <a:bodyPr>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050" b="0" dirty="0">
                <a:solidFill>
                  <a:srgbClr val="000000"/>
                </a:solidFill>
                <a:latin typeface="方正兰亭黑简体" panose="02000000000000000000" pitchFamily="2" charset="-122"/>
                <a:ea typeface="方正兰亭黑简体" panose="02000000000000000000" pitchFamily="2" charset="-122"/>
                <a:cs typeface="Times New Roman" panose="02020603050405020304" pitchFamily="18" charset="0"/>
              </a:rPr>
              <a:t>学士</a:t>
            </a:r>
          </a:p>
        </p:txBody>
      </p:sp>
      <p:sp>
        <p:nvSpPr>
          <p:cNvPr id="5143" name="TextBox 36"/>
          <p:cNvSpPr txBox="1">
            <a:spLocks noChangeArrowheads="1"/>
          </p:cNvSpPr>
          <p:nvPr/>
        </p:nvSpPr>
        <p:spPr bwMode="auto">
          <a:xfrm>
            <a:off x="930963" y="6003996"/>
            <a:ext cx="11255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200" dirty="0" smtClean="0">
                <a:solidFill>
                  <a:srgbClr val="000000"/>
                </a:solidFill>
                <a:latin typeface="黑体" panose="02010609060101010101" pitchFamily="49" charset="-122"/>
                <a:ea typeface="黑体" panose="02010609060101010101" pitchFamily="49" charset="-122"/>
                <a:cs typeface="Times New Roman" panose="02020603050405020304" pitchFamily="18" charset="0"/>
              </a:rPr>
              <a:t>新疆大学</a:t>
            </a:r>
            <a:endParaRPr lang="en-US" altLang="zh-CN" sz="1200" dirty="0">
              <a:solidFill>
                <a:srgbClr val="000000"/>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31" name="椭圆 30"/>
          <p:cNvSpPr/>
          <p:nvPr/>
        </p:nvSpPr>
        <p:spPr>
          <a:xfrm>
            <a:off x="742238" y="5840484"/>
            <a:ext cx="130175" cy="1317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2" name="TextBox 3"/>
          <p:cNvSpPr txBox="1">
            <a:spLocks noChangeArrowheads="1"/>
          </p:cNvSpPr>
          <p:nvPr/>
        </p:nvSpPr>
        <p:spPr bwMode="auto">
          <a:xfrm>
            <a:off x="419100" y="2174993"/>
            <a:ext cx="1885950" cy="2317301"/>
          </a:xfrm>
          <a:prstGeom prst="rect">
            <a:avLst/>
          </a:prstGeom>
          <a:noFill/>
          <a:ln>
            <a:noFill/>
          </a:ln>
        </p:spPr>
        <p:txBody>
          <a:bodyPr>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defTabSz="685800" fontAlgn="auto">
              <a:lnSpc>
                <a:spcPct val="150000"/>
              </a:lnSpc>
              <a:spcBef>
                <a:spcPts val="0"/>
              </a:spcBef>
              <a:spcAft>
                <a:spcPts val="450"/>
              </a:spcAft>
              <a:defRPr/>
            </a:pPr>
            <a:r>
              <a:rPr lang="zh-CN" altLang="en-US" sz="28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孙志强   </a:t>
            </a:r>
          </a:p>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籍贯：河北崇礼               </a:t>
            </a:r>
            <a:endParaRPr lang="zh-CN" altLang="en-US"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民族</a:t>
            </a:r>
            <a:r>
              <a:rPr lang="zh-CN" altLang="en-US" sz="1100" b="0" dirty="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：汉</a:t>
            </a:r>
          </a:p>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100" b="0" dirty="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政治面貌：中共党员            </a:t>
            </a:r>
            <a:endParaRPr lang="zh-CN" altLang="en-US" sz="1100" b="0" dirty="0">
              <a:solidFill>
                <a:srgbClr val="000000"/>
              </a:solidFill>
              <a:latin typeface="方正兰亭黑简体" panose="02000000000000000000" pitchFamily="2" charset="-122"/>
              <a:ea typeface="方正兰亭黑简体" panose="02000000000000000000"/>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r>
              <a:rPr lang="zh-CN" altLang="en-US" sz="1100" b="0" dirty="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出生年月：</a:t>
            </a:r>
            <a:r>
              <a:rPr lang="zh-CN" altLang="en-US"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198</a:t>
            </a:r>
            <a:r>
              <a:rPr lang="en-US" altLang="zh-CN"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4</a:t>
            </a:r>
            <a:r>
              <a:rPr lang="zh-CN" altLang="en-US"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年</a:t>
            </a:r>
            <a:r>
              <a:rPr lang="en-US" altLang="zh-CN"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10</a:t>
            </a:r>
            <a:r>
              <a:rPr lang="zh-CN" altLang="en-US" sz="1100" b="0" dirty="0" smtClean="0">
                <a:solidFill>
                  <a:srgbClr val="000000"/>
                </a:solidFill>
                <a:latin typeface="方正兰亭黑简体" panose="02000000000000000000" pitchFamily="2" charset="-122"/>
                <a:ea typeface="方正兰亭黑简体" panose="02000000000000000000"/>
                <a:cs typeface="Times New Roman" panose="02020603050405020304" pitchFamily="18" charset="0"/>
                <a:sym typeface="+mn-ea"/>
              </a:rPr>
              <a:t>月</a:t>
            </a:r>
            <a:endParaRPr lang="zh-CN" altLang="en-US" sz="1100" b="0" dirty="0">
              <a:solidFill>
                <a:srgbClr val="000000"/>
              </a:solidFill>
              <a:latin typeface="方正兰亭黑简体" panose="02000000000000000000" pitchFamily="2" charset="-122"/>
              <a:ea typeface="方正兰亭黑简体" panose="02000000000000000000"/>
              <a:cs typeface="Times New Roman" panose="02020603050405020304" pitchFamily="18" charset="0"/>
            </a:endParaRPr>
          </a:p>
          <a:p>
            <a:pPr marL="257175" indent="-257175" defTabSz="685800" fontAlgn="auto">
              <a:lnSpc>
                <a:spcPct val="150000"/>
              </a:lnSpc>
              <a:spcBef>
                <a:spcPts val="0"/>
              </a:spcBef>
              <a:spcAft>
                <a:spcPts val="450"/>
              </a:spcAft>
              <a:buFont typeface="Wingdings" panose="05000000000000000000" pitchFamily="2" charset="2"/>
              <a:buChar char="Ø"/>
              <a:defRPr/>
            </a:pPr>
            <a:endParaRPr lang="en-US" altLang="zh-CN" sz="1050" b="0" dirty="0">
              <a:solidFill>
                <a:srgbClr val="000000"/>
              </a:solidFill>
              <a:latin typeface="Gill Sans MT" panose="020B0502020104020203" pitchFamily="34" charset="0"/>
              <a:ea typeface="方正兰亭黑简体" panose="02000000000000000000" pitchFamily="2" charset="-122"/>
              <a:cs typeface="Times New Roman" panose="02020603050405020304" pitchFamily="18" charset="0"/>
            </a:endParaRPr>
          </a:p>
        </p:txBody>
      </p:sp>
      <p:sp>
        <p:nvSpPr>
          <p:cNvPr id="39" name="标题 3"/>
          <p:cNvSpPr txBox="1">
            <a:spLocks/>
          </p:cNvSpPr>
          <p:nvPr/>
        </p:nvSpPr>
        <p:spPr bwMode="gray">
          <a:xfrm>
            <a:off x="1934936" y="488030"/>
            <a:ext cx="13035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Arial" charset="0"/>
              </a:defRPr>
            </a:lvl2pPr>
            <a:lvl3pPr algn="l" rtl="0" eaLnBrk="0" fontAlgn="base" hangingPunct="0">
              <a:spcBef>
                <a:spcPct val="0"/>
              </a:spcBef>
              <a:spcAft>
                <a:spcPct val="0"/>
              </a:spcAft>
              <a:defRPr sz="4000">
                <a:solidFill>
                  <a:schemeClr val="bg1"/>
                </a:solidFill>
                <a:latin typeface="Arial" charset="0"/>
              </a:defRPr>
            </a:lvl3pPr>
            <a:lvl4pPr algn="l" rtl="0" eaLnBrk="0" fontAlgn="base" hangingPunct="0">
              <a:spcBef>
                <a:spcPct val="0"/>
              </a:spcBef>
              <a:spcAft>
                <a:spcPct val="0"/>
              </a:spcAft>
              <a:defRPr sz="4000">
                <a:solidFill>
                  <a:schemeClr val="bg1"/>
                </a:solidFill>
                <a:latin typeface="Arial" charset="0"/>
              </a:defRPr>
            </a:lvl4pPr>
            <a:lvl5pPr algn="l" rtl="0" eaLnBrk="0" fontAlgn="base" hangingPunct="0">
              <a:spcBef>
                <a:spcPct val="0"/>
              </a:spcBef>
              <a:spcAft>
                <a:spcPct val="0"/>
              </a:spcAft>
              <a:defRPr sz="4000">
                <a:solidFill>
                  <a:schemeClr val="bg1"/>
                </a:solidFill>
                <a:latin typeface="Arial" charset="0"/>
              </a:defRPr>
            </a:lvl5pPr>
            <a:lvl6pPr marL="457200" algn="l" rtl="0" fontAlgn="base">
              <a:spcBef>
                <a:spcPct val="0"/>
              </a:spcBef>
              <a:spcAft>
                <a:spcPct val="0"/>
              </a:spcAft>
              <a:defRPr sz="4000">
                <a:solidFill>
                  <a:schemeClr val="bg1"/>
                </a:solidFill>
                <a:latin typeface="Arial" charset="0"/>
              </a:defRPr>
            </a:lvl6pPr>
            <a:lvl7pPr marL="914400" algn="l" rtl="0" fontAlgn="base">
              <a:spcBef>
                <a:spcPct val="0"/>
              </a:spcBef>
              <a:spcAft>
                <a:spcPct val="0"/>
              </a:spcAft>
              <a:defRPr sz="4000">
                <a:solidFill>
                  <a:schemeClr val="bg1"/>
                </a:solidFill>
                <a:latin typeface="Arial" charset="0"/>
              </a:defRPr>
            </a:lvl7pPr>
            <a:lvl8pPr marL="1371600" algn="l" rtl="0" fontAlgn="base">
              <a:spcBef>
                <a:spcPct val="0"/>
              </a:spcBef>
              <a:spcAft>
                <a:spcPct val="0"/>
              </a:spcAft>
              <a:defRPr sz="4000">
                <a:solidFill>
                  <a:schemeClr val="bg1"/>
                </a:solidFill>
                <a:latin typeface="Arial" charset="0"/>
              </a:defRPr>
            </a:lvl8pPr>
            <a:lvl9pPr marL="1828800" algn="l" rtl="0" fontAlgn="base">
              <a:spcBef>
                <a:spcPct val="0"/>
              </a:spcBef>
              <a:spcAft>
                <a:spcPct val="0"/>
              </a:spcAft>
              <a:defRPr sz="4000">
                <a:solidFill>
                  <a:schemeClr val="bg1"/>
                </a:solidFill>
                <a:latin typeface="Arial" charset="0"/>
              </a:defRPr>
            </a:lvl9pPr>
          </a:lstStyle>
          <a:p>
            <a:pPr>
              <a:defRPr/>
            </a:pPr>
            <a:r>
              <a:rPr lang="zh-CN" altLang="en-US" sz="2800" b="1" kern="0" smtClean="0">
                <a:effectLst>
                  <a:outerShdw blurRad="38100" dist="38100" dir="2700000" algn="tl">
                    <a:srgbClr val="C0C0C0"/>
                  </a:outerShdw>
                </a:effectLst>
                <a:ea typeface="宋体" panose="02010600030101010101" pitchFamily="2" charset="-122"/>
              </a:rPr>
              <a:t>简    介</a:t>
            </a:r>
            <a:endParaRPr lang="en-US" altLang="zh-CN" sz="2800" b="1" kern="0">
              <a:effectLst>
                <a:outerShdw blurRad="38100" dist="38100" dir="2700000" algn="tl">
                  <a:srgbClr val="C0C0C0"/>
                </a:outerShdw>
              </a:effectLst>
              <a:ea typeface="宋体" panose="02010600030101010101" pitchFamily="2" charset="-122"/>
            </a:endParaRPr>
          </a:p>
        </p:txBody>
      </p:sp>
      <p:sp>
        <p:nvSpPr>
          <p:cNvPr id="38" name="椭圆 37"/>
          <p:cNvSpPr/>
          <p:nvPr/>
        </p:nvSpPr>
        <p:spPr>
          <a:xfrm>
            <a:off x="6178643" y="5848489"/>
            <a:ext cx="131763" cy="1317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3" name="椭圆 42"/>
          <p:cNvSpPr/>
          <p:nvPr/>
        </p:nvSpPr>
        <p:spPr>
          <a:xfrm>
            <a:off x="7780079" y="5849302"/>
            <a:ext cx="131762" cy="1317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sz="135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4" name="TextBox 23"/>
          <p:cNvSpPr txBox="1">
            <a:spLocks noChangeArrowheads="1"/>
          </p:cNvSpPr>
          <p:nvPr/>
        </p:nvSpPr>
        <p:spPr bwMode="auto">
          <a:xfrm>
            <a:off x="4873909" y="5552372"/>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defTabSz="685800" eaLnBrk="1" hangingPunct="1">
              <a:buFontTx/>
              <a:buNone/>
              <a:defRPr sz="1200">
                <a:solidFill>
                  <a:srgbClr val="000000"/>
                </a:solidFill>
                <a:latin typeface="Gill Sans MT" pitchFamily="34" charset="0"/>
                <a:ea typeface="黑体" panose="02010609060101010101" pitchFamily="49" charset="-122"/>
                <a:cs typeface="Times New Roman" panose="02020603050405020304" pitchFamily="18" charset="0"/>
              </a:defRPr>
            </a:lvl1pPr>
            <a:lvl2pPr marL="742950" indent="-285750" defTabSz="685800">
              <a:spcBef>
                <a:spcPct val="20000"/>
              </a:spcBef>
              <a:buChar char="–"/>
              <a:defRPr sz="2800">
                <a:latin typeface="Arial" panose="020B0604020202020204" pitchFamily="34" charset="0"/>
              </a:defRPr>
            </a:lvl2pPr>
            <a:lvl3pPr marL="1143000" indent="-228600" defTabSz="685800">
              <a:spcBef>
                <a:spcPct val="20000"/>
              </a:spcBef>
              <a:buChar char="•"/>
              <a:defRPr sz="2400">
                <a:latin typeface="Arial" panose="020B0604020202020204" pitchFamily="34" charset="0"/>
              </a:defRPr>
            </a:lvl3pPr>
            <a:lvl4pPr marL="1600200" indent="-228600" defTabSz="685800">
              <a:spcBef>
                <a:spcPct val="20000"/>
              </a:spcBef>
              <a:buChar char="–"/>
              <a:defRPr sz="2000">
                <a:latin typeface="Arial" panose="020B0604020202020204" pitchFamily="34" charset="0"/>
              </a:defRPr>
            </a:lvl4pPr>
            <a:lvl5pPr marL="2057400" indent="-228600" defTabSz="685800">
              <a:spcBef>
                <a:spcPct val="20000"/>
              </a:spcBef>
              <a:buChar char="»"/>
              <a:defRPr sz="2000">
                <a:latin typeface="Arial" panose="020B0604020202020204" pitchFamily="34" charset="0"/>
              </a:defRPr>
            </a:lvl5pPr>
            <a:lvl6pPr marL="2514600" indent="-228600" defTabSz="685800" eaLnBrk="0" fontAlgn="base" hangingPunct="0">
              <a:spcBef>
                <a:spcPct val="20000"/>
              </a:spcBef>
              <a:spcAft>
                <a:spcPct val="0"/>
              </a:spcAft>
              <a:buChar char="»"/>
              <a:defRPr sz="2000">
                <a:latin typeface="Arial" panose="020B0604020202020204" pitchFamily="34" charset="0"/>
              </a:defRPr>
            </a:lvl6pPr>
            <a:lvl7pPr marL="2971800" indent="-228600" defTabSz="685800" eaLnBrk="0" fontAlgn="base" hangingPunct="0">
              <a:spcBef>
                <a:spcPct val="20000"/>
              </a:spcBef>
              <a:spcAft>
                <a:spcPct val="0"/>
              </a:spcAft>
              <a:buChar char="»"/>
              <a:defRPr sz="2000">
                <a:latin typeface="Arial" panose="020B0604020202020204" pitchFamily="34" charset="0"/>
              </a:defRPr>
            </a:lvl7pPr>
            <a:lvl8pPr marL="3429000" indent="-228600" defTabSz="685800" eaLnBrk="0" fontAlgn="base" hangingPunct="0">
              <a:spcBef>
                <a:spcPct val="20000"/>
              </a:spcBef>
              <a:spcAft>
                <a:spcPct val="0"/>
              </a:spcAft>
              <a:buChar char="»"/>
              <a:defRPr sz="2000">
                <a:latin typeface="Arial" panose="020B0604020202020204" pitchFamily="34" charset="0"/>
              </a:defRPr>
            </a:lvl8pPr>
            <a:lvl9pPr marL="3886200" indent="-228600" defTabSz="685800" eaLnBrk="0" fontAlgn="base" hangingPunct="0">
              <a:spcBef>
                <a:spcPct val="20000"/>
              </a:spcBef>
              <a:spcAft>
                <a:spcPct val="0"/>
              </a:spcAft>
              <a:buChar char="»"/>
              <a:defRPr sz="2000">
                <a:latin typeface="Arial" panose="020B0604020202020204" pitchFamily="34" charset="0"/>
              </a:defRPr>
            </a:lvl9pPr>
          </a:lstStyle>
          <a:p>
            <a:r>
              <a:rPr lang="en-US" altLang="zh-CN" dirty="0" smtClean="0"/>
              <a:t>2018</a:t>
            </a:r>
            <a:endParaRPr lang="zh-CN" altLang="en-US" dirty="0"/>
          </a:p>
        </p:txBody>
      </p:sp>
      <p:sp>
        <p:nvSpPr>
          <p:cNvPr id="45" name="TextBox 23"/>
          <p:cNvSpPr txBox="1">
            <a:spLocks noChangeArrowheads="1"/>
          </p:cNvSpPr>
          <p:nvPr/>
        </p:nvSpPr>
        <p:spPr bwMode="auto">
          <a:xfrm>
            <a:off x="5990702" y="5562093"/>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defTabSz="685800" eaLnBrk="1" hangingPunct="1">
              <a:buFontTx/>
              <a:buNone/>
              <a:defRPr sz="1200">
                <a:solidFill>
                  <a:srgbClr val="000000"/>
                </a:solidFill>
                <a:latin typeface="Gill Sans MT" pitchFamily="34" charset="0"/>
                <a:ea typeface="黑体" panose="02010609060101010101" pitchFamily="49" charset="-122"/>
                <a:cs typeface="Times New Roman" panose="02020603050405020304" pitchFamily="18" charset="0"/>
              </a:defRPr>
            </a:lvl1pPr>
            <a:lvl2pPr marL="742950" indent="-285750" defTabSz="685800">
              <a:spcBef>
                <a:spcPct val="20000"/>
              </a:spcBef>
              <a:buChar char="–"/>
              <a:defRPr sz="2800">
                <a:latin typeface="Arial" panose="020B0604020202020204" pitchFamily="34" charset="0"/>
              </a:defRPr>
            </a:lvl2pPr>
            <a:lvl3pPr marL="1143000" indent="-228600" defTabSz="685800">
              <a:spcBef>
                <a:spcPct val="20000"/>
              </a:spcBef>
              <a:buChar char="•"/>
              <a:defRPr sz="2400">
                <a:latin typeface="Arial" panose="020B0604020202020204" pitchFamily="34" charset="0"/>
              </a:defRPr>
            </a:lvl3pPr>
            <a:lvl4pPr marL="1600200" indent="-228600" defTabSz="685800">
              <a:spcBef>
                <a:spcPct val="20000"/>
              </a:spcBef>
              <a:buChar char="–"/>
              <a:defRPr sz="2000">
                <a:latin typeface="Arial" panose="020B0604020202020204" pitchFamily="34" charset="0"/>
              </a:defRPr>
            </a:lvl4pPr>
            <a:lvl5pPr marL="2057400" indent="-228600" defTabSz="685800">
              <a:spcBef>
                <a:spcPct val="20000"/>
              </a:spcBef>
              <a:buChar char="»"/>
              <a:defRPr sz="2000">
                <a:latin typeface="Arial" panose="020B0604020202020204" pitchFamily="34" charset="0"/>
              </a:defRPr>
            </a:lvl5pPr>
            <a:lvl6pPr marL="2514600" indent="-228600" defTabSz="685800" eaLnBrk="0" fontAlgn="base" hangingPunct="0">
              <a:spcBef>
                <a:spcPct val="20000"/>
              </a:spcBef>
              <a:spcAft>
                <a:spcPct val="0"/>
              </a:spcAft>
              <a:buChar char="»"/>
              <a:defRPr sz="2000">
                <a:latin typeface="Arial" panose="020B0604020202020204" pitchFamily="34" charset="0"/>
              </a:defRPr>
            </a:lvl6pPr>
            <a:lvl7pPr marL="2971800" indent="-228600" defTabSz="685800" eaLnBrk="0" fontAlgn="base" hangingPunct="0">
              <a:spcBef>
                <a:spcPct val="20000"/>
              </a:spcBef>
              <a:spcAft>
                <a:spcPct val="0"/>
              </a:spcAft>
              <a:buChar char="»"/>
              <a:defRPr sz="2000">
                <a:latin typeface="Arial" panose="020B0604020202020204" pitchFamily="34" charset="0"/>
              </a:defRPr>
            </a:lvl7pPr>
            <a:lvl8pPr marL="3429000" indent="-228600" defTabSz="685800" eaLnBrk="0" fontAlgn="base" hangingPunct="0">
              <a:spcBef>
                <a:spcPct val="20000"/>
              </a:spcBef>
              <a:spcAft>
                <a:spcPct val="0"/>
              </a:spcAft>
              <a:buChar char="»"/>
              <a:defRPr sz="2000">
                <a:latin typeface="Arial" panose="020B0604020202020204" pitchFamily="34" charset="0"/>
              </a:defRPr>
            </a:lvl8pPr>
            <a:lvl9pPr marL="3886200" indent="-228600" defTabSz="685800" eaLnBrk="0" fontAlgn="base" hangingPunct="0">
              <a:spcBef>
                <a:spcPct val="20000"/>
              </a:spcBef>
              <a:spcAft>
                <a:spcPct val="0"/>
              </a:spcAft>
              <a:buChar char="»"/>
              <a:defRPr sz="2000">
                <a:latin typeface="Arial" panose="020B0604020202020204" pitchFamily="34" charset="0"/>
              </a:defRPr>
            </a:lvl9pPr>
          </a:lstStyle>
          <a:p>
            <a:r>
              <a:rPr lang="en-US" altLang="zh-CN" dirty="0" smtClean="0"/>
              <a:t>2020</a:t>
            </a:r>
            <a:endParaRPr lang="zh-CN" altLang="en-US" dirty="0"/>
          </a:p>
        </p:txBody>
      </p:sp>
      <p:sp>
        <p:nvSpPr>
          <p:cNvPr id="48" name="TextBox 23"/>
          <p:cNvSpPr txBox="1">
            <a:spLocks noChangeArrowheads="1"/>
          </p:cNvSpPr>
          <p:nvPr/>
        </p:nvSpPr>
        <p:spPr bwMode="auto">
          <a:xfrm>
            <a:off x="7512801" y="5523628"/>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defTabSz="685800" eaLnBrk="1" hangingPunct="1">
              <a:buFontTx/>
              <a:buNone/>
              <a:defRPr sz="1200">
                <a:solidFill>
                  <a:srgbClr val="000000"/>
                </a:solidFill>
                <a:latin typeface="Gill Sans MT" pitchFamily="34" charset="0"/>
                <a:ea typeface="黑体" panose="02010609060101010101" pitchFamily="49" charset="-122"/>
                <a:cs typeface="Times New Roman" panose="02020603050405020304" pitchFamily="18" charset="0"/>
              </a:defRPr>
            </a:lvl1pPr>
            <a:lvl2pPr marL="742950" indent="-285750" defTabSz="685800">
              <a:spcBef>
                <a:spcPct val="20000"/>
              </a:spcBef>
              <a:buChar char="–"/>
              <a:defRPr sz="2800">
                <a:latin typeface="Arial" panose="020B0604020202020204" pitchFamily="34" charset="0"/>
              </a:defRPr>
            </a:lvl2pPr>
            <a:lvl3pPr marL="1143000" indent="-228600" defTabSz="685800">
              <a:spcBef>
                <a:spcPct val="20000"/>
              </a:spcBef>
              <a:buChar char="•"/>
              <a:defRPr sz="2400">
                <a:latin typeface="Arial" panose="020B0604020202020204" pitchFamily="34" charset="0"/>
              </a:defRPr>
            </a:lvl3pPr>
            <a:lvl4pPr marL="1600200" indent="-228600" defTabSz="685800">
              <a:spcBef>
                <a:spcPct val="20000"/>
              </a:spcBef>
              <a:buChar char="–"/>
              <a:defRPr sz="2000">
                <a:latin typeface="Arial" panose="020B0604020202020204" pitchFamily="34" charset="0"/>
              </a:defRPr>
            </a:lvl4pPr>
            <a:lvl5pPr marL="2057400" indent="-228600" defTabSz="685800">
              <a:spcBef>
                <a:spcPct val="20000"/>
              </a:spcBef>
              <a:buChar char="»"/>
              <a:defRPr sz="2000">
                <a:latin typeface="Arial" panose="020B0604020202020204" pitchFamily="34" charset="0"/>
              </a:defRPr>
            </a:lvl5pPr>
            <a:lvl6pPr marL="2514600" indent="-228600" defTabSz="685800" eaLnBrk="0" fontAlgn="base" hangingPunct="0">
              <a:spcBef>
                <a:spcPct val="20000"/>
              </a:spcBef>
              <a:spcAft>
                <a:spcPct val="0"/>
              </a:spcAft>
              <a:buChar char="»"/>
              <a:defRPr sz="2000">
                <a:latin typeface="Arial" panose="020B0604020202020204" pitchFamily="34" charset="0"/>
              </a:defRPr>
            </a:lvl6pPr>
            <a:lvl7pPr marL="2971800" indent="-228600" defTabSz="685800" eaLnBrk="0" fontAlgn="base" hangingPunct="0">
              <a:spcBef>
                <a:spcPct val="20000"/>
              </a:spcBef>
              <a:spcAft>
                <a:spcPct val="0"/>
              </a:spcAft>
              <a:buChar char="»"/>
              <a:defRPr sz="2000">
                <a:latin typeface="Arial" panose="020B0604020202020204" pitchFamily="34" charset="0"/>
              </a:defRPr>
            </a:lvl7pPr>
            <a:lvl8pPr marL="3429000" indent="-228600" defTabSz="685800" eaLnBrk="0" fontAlgn="base" hangingPunct="0">
              <a:spcBef>
                <a:spcPct val="20000"/>
              </a:spcBef>
              <a:spcAft>
                <a:spcPct val="0"/>
              </a:spcAft>
              <a:buChar char="»"/>
              <a:defRPr sz="2000">
                <a:latin typeface="Arial" panose="020B0604020202020204" pitchFamily="34" charset="0"/>
              </a:defRPr>
            </a:lvl8pPr>
            <a:lvl9pPr marL="3886200" indent="-228600" defTabSz="685800" eaLnBrk="0" fontAlgn="base" hangingPunct="0">
              <a:spcBef>
                <a:spcPct val="20000"/>
              </a:spcBef>
              <a:spcAft>
                <a:spcPct val="0"/>
              </a:spcAft>
              <a:buChar char="»"/>
              <a:defRPr sz="2000">
                <a:latin typeface="Arial" panose="020B0604020202020204" pitchFamily="34" charset="0"/>
              </a:defRPr>
            </a:lvl9pPr>
          </a:lstStyle>
          <a:p>
            <a:r>
              <a:rPr lang="en-US" altLang="zh-CN" dirty="0" smtClean="0"/>
              <a:t>2023</a:t>
            </a:r>
            <a:endParaRPr lang="zh-CN" altLang="en-US" dirty="0"/>
          </a:p>
        </p:txBody>
      </p:sp>
      <p:sp>
        <p:nvSpPr>
          <p:cNvPr id="49" name="TextBox 36"/>
          <p:cNvSpPr txBox="1">
            <a:spLocks noChangeArrowheads="1"/>
          </p:cNvSpPr>
          <p:nvPr/>
        </p:nvSpPr>
        <p:spPr bwMode="auto">
          <a:xfrm>
            <a:off x="5109593" y="5960915"/>
            <a:ext cx="1255382" cy="415498"/>
          </a:xfrm>
          <a:prstGeom prst="rect">
            <a:avLst/>
          </a:prstGeom>
          <a:noFill/>
          <a:ln>
            <a:noFill/>
          </a:ln>
        </p:spPr>
        <p:txBody>
          <a:bodyPr wrap="square">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050" b="0" dirty="0" smtClean="0">
                <a:solidFill>
                  <a:srgbClr val="000000"/>
                </a:solidFill>
                <a:ea typeface="黑体" panose="02010609060101010101" charset="-122"/>
                <a:cs typeface="Times New Roman" panose="02020603050405020304" pitchFamily="18" charset="0"/>
              </a:rPr>
              <a:t>哈密职业技术学院</a:t>
            </a:r>
            <a:r>
              <a:rPr lang="en-US" altLang="zh-CN" sz="1050" b="0" dirty="0" smtClean="0">
                <a:solidFill>
                  <a:srgbClr val="000000"/>
                </a:solidFill>
                <a:ea typeface="黑体" panose="02010609060101010101" charset="-122"/>
                <a:cs typeface="Times New Roman" panose="02020603050405020304" pitchFamily="18" charset="0"/>
              </a:rPr>
              <a:t>-</a:t>
            </a:r>
            <a:r>
              <a:rPr lang="zh-CN" altLang="en-US" sz="1050" b="0" dirty="0" smtClean="0">
                <a:solidFill>
                  <a:srgbClr val="000000"/>
                </a:solidFill>
                <a:ea typeface="黑体" panose="02010609060101010101" charset="-122"/>
                <a:cs typeface="Times New Roman" panose="02020603050405020304" pitchFamily="18" charset="0"/>
              </a:rPr>
              <a:t>科研处处长助理</a:t>
            </a:r>
            <a:endParaRPr lang="en-US" altLang="zh-CN" sz="1050" b="0" dirty="0">
              <a:solidFill>
                <a:srgbClr val="000000"/>
              </a:solidFill>
              <a:ea typeface="黑体" panose="02010609060101010101" charset="-122"/>
              <a:cs typeface="Times New Roman" panose="02020603050405020304" pitchFamily="18" charset="0"/>
            </a:endParaRPr>
          </a:p>
        </p:txBody>
      </p:sp>
      <p:sp>
        <p:nvSpPr>
          <p:cNvPr id="50" name="TextBox 36"/>
          <p:cNvSpPr txBox="1">
            <a:spLocks noChangeArrowheads="1"/>
          </p:cNvSpPr>
          <p:nvPr/>
        </p:nvSpPr>
        <p:spPr bwMode="auto">
          <a:xfrm>
            <a:off x="6427479" y="5988780"/>
            <a:ext cx="1352600" cy="415498"/>
          </a:xfrm>
          <a:prstGeom prst="rect">
            <a:avLst/>
          </a:prstGeom>
          <a:noFill/>
          <a:ln>
            <a:noFill/>
          </a:ln>
        </p:spPr>
        <p:txBody>
          <a:bodyPr wrap="square">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050" b="0" dirty="0" smtClean="0">
                <a:solidFill>
                  <a:srgbClr val="000000"/>
                </a:solidFill>
                <a:ea typeface="黑体" panose="02010609060101010101" charset="-122"/>
                <a:cs typeface="Times New Roman" panose="02020603050405020304" pitchFamily="18" charset="0"/>
              </a:rPr>
              <a:t>新奥科技发展有限公司</a:t>
            </a:r>
            <a:r>
              <a:rPr lang="en-US" altLang="zh-CN" sz="1050" b="0" dirty="0" smtClean="0">
                <a:solidFill>
                  <a:srgbClr val="000000"/>
                </a:solidFill>
                <a:ea typeface="黑体" panose="02010609060101010101" charset="-122"/>
                <a:cs typeface="Times New Roman" panose="02020603050405020304" pitchFamily="18" charset="0"/>
              </a:rPr>
              <a:t>-</a:t>
            </a:r>
            <a:r>
              <a:rPr lang="zh-CN" altLang="en-US" sz="1050" b="0" dirty="0" smtClean="0">
                <a:solidFill>
                  <a:srgbClr val="000000"/>
                </a:solidFill>
                <a:ea typeface="黑体" panose="02010609060101010101" charset="-122"/>
                <a:cs typeface="Times New Roman" panose="02020603050405020304" pitchFamily="18" charset="0"/>
              </a:rPr>
              <a:t>研发工程师</a:t>
            </a:r>
            <a:endParaRPr lang="en-US" altLang="zh-CN" sz="1050" b="0" dirty="0">
              <a:solidFill>
                <a:srgbClr val="000000"/>
              </a:solidFill>
              <a:ea typeface="黑体" panose="02010609060101010101" charset="-122"/>
              <a:cs typeface="Times New Roman" panose="02020603050405020304" pitchFamily="18" charset="0"/>
            </a:endParaRPr>
          </a:p>
        </p:txBody>
      </p:sp>
      <p:sp>
        <p:nvSpPr>
          <p:cNvPr id="51" name="TextBox 36"/>
          <p:cNvSpPr txBox="1">
            <a:spLocks noChangeArrowheads="1"/>
          </p:cNvSpPr>
          <p:nvPr/>
        </p:nvSpPr>
        <p:spPr bwMode="auto">
          <a:xfrm>
            <a:off x="7780079" y="6069571"/>
            <a:ext cx="1046825" cy="253916"/>
          </a:xfrm>
          <a:prstGeom prst="rect">
            <a:avLst/>
          </a:prstGeom>
          <a:noFill/>
          <a:ln>
            <a:noFill/>
          </a:ln>
        </p:spPr>
        <p:txBody>
          <a:bodyPr wrap="square">
            <a:spAutoFit/>
          </a:bodyPr>
          <a:lstStyle>
            <a:lvl1pPr eaLnBrk="0" hangingPunct="0">
              <a:defRPr sz="22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2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2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2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200" b="1">
                <a:solidFill>
                  <a:schemeClr val="tx1"/>
                </a:solidFill>
                <a:latin typeface="Times New Roman" panose="02020603050405020304" pitchFamily="18" charset="0"/>
                <a:ea typeface="宋体" panose="02010600030101010101" pitchFamily="2" charset="-122"/>
              </a:defRPr>
            </a:lvl5pPr>
            <a:lvl6pPr marL="25146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6pPr>
            <a:lvl7pPr marL="29718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7pPr>
            <a:lvl8pPr marL="34290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8pPr>
            <a:lvl9pPr marL="3886200" indent="-228600" algn="r" eaLnBrk="0" fontAlgn="base" hangingPunct="0">
              <a:spcBef>
                <a:spcPct val="0"/>
              </a:spcBef>
              <a:spcAft>
                <a:spcPct val="0"/>
              </a:spcAft>
              <a:defRPr sz="2200" b="1">
                <a:solidFill>
                  <a:schemeClr val="tx1"/>
                </a:solidFill>
                <a:latin typeface="Times New Roman" panose="02020603050405020304" pitchFamily="18" charset="0"/>
                <a:ea typeface="宋体" panose="02010600030101010101" pitchFamily="2" charset="-122"/>
              </a:defRPr>
            </a:lvl9pPr>
          </a:lstStyle>
          <a:p>
            <a:pPr algn="ctr" defTabSz="685800" eaLnBrk="1" fontAlgn="auto" hangingPunct="1">
              <a:spcBef>
                <a:spcPts val="0"/>
              </a:spcBef>
              <a:spcAft>
                <a:spcPts val="0"/>
              </a:spcAft>
              <a:defRPr/>
            </a:pPr>
            <a:r>
              <a:rPr lang="zh-CN" altLang="en-US" sz="1050" b="0" dirty="0" smtClean="0">
                <a:solidFill>
                  <a:srgbClr val="000000"/>
                </a:solidFill>
                <a:ea typeface="黑体" panose="02010609060101010101" charset="-122"/>
                <a:cs typeface="Times New Roman" panose="02020603050405020304" pitchFamily="18" charset="0"/>
              </a:rPr>
              <a:t>河北北方学院</a:t>
            </a:r>
            <a:endParaRPr lang="en-US" altLang="zh-CN" sz="1050" b="0" dirty="0">
              <a:solidFill>
                <a:srgbClr val="000000"/>
              </a:solidFill>
              <a:ea typeface="黑体" panose="02010609060101010101" charset="-122"/>
              <a:cs typeface="Times New Roman" panose="02020603050405020304" pitchFamily="18" charset="0"/>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5590" y="1406829"/>
            <a:ext cx="2601060" cy="3538392"/>
          </a:xfrm>
          <a:prstGeom prst="rect">
            <a:avLst/>
          </a:prstGeom>
        </p:spPr>
      </p:pic>
    </p:spTree>
    <p:extLst>
      <p:ext uri="{BB962C8B-B14F-4D97-AF65-F5344CB8AC3E}">
        <p14:creationId xmlns:p14="http://schemas.microsoft.com/office/powerpoint/2010/main" val="3760927232"/>
      </p:ext>
    </p:extLst>
  </p:cSld>
  <p:clrMapOvr>
    <a:masterClrMapping/>
  </p:clrMapOvr>
  <p:transition spd="slow" advTm="66764"/>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62012" y="1693796"/>
            <a:ext cx="8296977" cy="4455066"/>
          </a:xfrm>
          <a:prstGeom prst="rect">
            <a:avLst/>
          </a:prstGeom>
          <a:noFill/>
          <a:ln w="9525">
            <a:noFill/>
          </a:ln>
        </p:spPr>
        <p:txBody>
          <a:bodyPr wrap="square">
            <a:spAutoFit/>
          </a:bodyPr>
          <a:lstStyle/>
          <a:p>
            <a:pPr defTabSz="685800" fontAlgn="auto">
              <a:lnSpc>
                <a:spcPct val="150000"/>
              </a:lnSpc>
              <a:spcBef>
                <a:spcPts val="0"/>
              </a:spcBef>
              <a:spcAft>
                <a:spcPts val="450"/>
              </a:spcAft>
              <a:defRPr/>
            </a:pPr>
            <a:r>
              <a:rPr lang="zh-CN" altLang="en-US" dirty="0">
                <a:latin typeface="方正兰亭黑简体" panose="02000000000000000000" pitchFamily="2" charset="-122"/>
                <a:ea typeface="方正兰亭黑简体" panose="02000000000000000000" pitchFamily="2" charset="-122"/>
                <a:cs typeface="Times New Roman" panose="02020603050405020304" pitchFamily="18" charset="0"/>
                <a:sym typeface="+mn-ea"/>
              </a:rPr>
              <a:t>工作经历</a:t>
            </a:r>
            <a:endParaRPr lang="zh-CN" altLang="en-US" dirty="0">
              <a:latin typeface="方正兰亭黑简体" panose="02000000000000000000" pitchFamily="2" charset="-122"/>
              <a:ea typeface="方正兰亭黑简体" panose="02000000000000000000" pitchFamily="2" charset="-122"/>
              <a:cs typeface="Times New Roman" panose="02020603050405020304" pitchFamily="18" charset="0"/>
            </a:endParaRPr>
          </a:p>
          <a:p>
            <a:pPr marL="214313" indent="-214313" defTabSz="685800" fontAlgn="auto">
              <a:lnSpc>
                <a:spcPct val="150000"/>
              </a:lnSpc>
              <a:spcBef>
                <a:spcPts val="0"/>
              </a:spcBef>
              <a:spcAft>
                <a:spcPts val="450"/>
              </a:spcAft>
              <a:buFont typeface="Wingdings" panose="05000000000000000000" charset="0"/>
              <a:buChar char="ü"/>
              <a:defRPr/>
            </a:pPr>
            <a:r>
              <a:rPr lang="en-US" altLang="zh-CN" sz="1400" u="sng" dirty="0" smtClean="0">
                <a:latin typeface="Arial"/>
                <a:ea typeface="方正兰亭黑简体" panose="02000000000000000000" pitchFamily="2" charset="-122"/>
                <a:cs typeface="Times New Roman" panose="02020603050405020304" pitchFamily="18" charset="0"/>
              </a:rPr>
              <a:t>2017.7—2018.4   </a:t>
            </a:r>
            <a:r>
              <a:rPr lang="zh-CN" altLang="en-US" sz="1400" u="sng" dirty="0" smtClean="0">
                <a:latin typeface="Arial"/>
                <a:ea typeface="方正兰亭黑简体" panose="02000000000000000000" pitchFamily="2" charset="-122"/>
                <a:cs typeface="Times New Roman" panose="02020603050405020304" pitchFamily="18" charset="0"/>
              </a:rPr>
              <a:t> 哈密职业技术学院                             化工系                     教师  </a:t>
            </a:r>
            <a:endParaRPr lang="en-US" altLang="zh-CN" sz="1400" u="sng" dirty="0" smtClean="0">
              <a:latin typeface="Arial"/>
              <a:ea typeface="方正兰亭黑简体" panose="02000000000000000000" pitchFamily="2" charset="-122"/>
              <a:cs typeface="Times New Roman" panose="02020603050405020304" pitchFamily="18" charset="0"/>
            </a:endParaRPr>
          </a:p>
          <a:p>
            <a:pPr marL="214313" indent="-214313" defTabSz="685800" fontAlgn="auto">
              <a:lnSpc>
                <a:spcPct val="150000"/>
              </a:lnSpc>
              <a:spcBef>
                <a:spcPts val="0"/>
              </a:spcBef>
              <a:spcAft>
                <a:spcPts val="450"/>
              </a:spcAft>
              <a:buFont typeface="Wingdings" panose="05000000000000000000" charset="0"/>
              <a:buChar char="ü"/>
              <a:defRPr/>
            </a:pPr>
            <a:r>
              <a:rPr lang="en-US" altLang="zh-CN" sz="1400" u="sng" dirty="0" smtClean="0">
                <a:latin typeface="Arial"/>
                <a:ea typeface="方正兰亭黑简体" panose="02000000000000000000" pitchFamily="2" charset="-122"/>
                <a:cs typeface="Times New Roman" panose="02020603050405020304" pitchFamily="18" charset="0"/>
              </a:rPr>
              <a:t>2018.5—2019.12   </a:t>
            </a:r>
            <a:r>
              <a:rPr lang="zh-CN" altLang="en-US" sz="1400" u="sng" dirty="0" smtClean="0">
                <a:latin typeface="Arial"/>
                <a:ea typeface="方正兰亭黑简体" panose="02000000000000000000" pitchFamily="2" charset="-122"/>
                <a:cs typeface="Times New Roman" panose="02020603050405020304" pitchFamily="18" charset="0"/>
              </a:rPr>
              <a:t>哈密职业技术学院                     </a:t>
            </a:r>
            <a:r>
              <a:rPr lang="en-US" altLang="zh-CN" sz="1400" u="sng" dirty="0" smtClean="0">
                <a:latin typeface="Arial"/>
                <a:ea typeface="方正兰亭黑简体" panose="02000000000000000000" pitchFamily="2" charset="-122"/>
                <a:cs typeface="Times New Roman" panose="02020603050405020304" pitchFamily="18" charset="0"/>
              </a:rPr>
              <a:t>       </a:t>
            </a:r>
            <a:r>
              <a:rPr lang="zh-CN" altLang="en-US" sz="1400" u="sng" dirty="0" smtClean="0">
                <a:latin typeface="Arial"/>
                <a:ea typeface="方正兰亭黑简体" panose="02000000000000000000" pitchFamily="2" charset="-122"/>
                <a:cs typeface="Times New Roman" panose="02020603050405020304" pitchFamily="18" charset="0"/>
              </a:rPr>
              <a:t> 科研处                   科研处处长助理</a:t>
            </a:r>
            <a:endParaRPr lang="zh-CN" altLang="en-US" sz="1400" u="sng" dirty="0">
              <a:latin typeface="Arial"/>
              <a:ea typeface="方正兰亭黑简体" panose="02000000000000000000" pitchFamily="2" charset="-122"/>
              <a:cs typeface="Times New Roman" panose="02020603050405020304" pitchFamily="18" charset="0"/>
            </a:endParaRPr>
          </a:p>
          <a:p>
            <a:pPr marL="214313" indent="-214313" defTabSz="685800" fontAlgn="auto">
              <a:lnSpc>
                <a:spcPct val="150000"/>
              </a:lnSpc>
              <a:spcBef>
                <a:spcPts val="0"/>
              </a:spcBef>
              <a:spcAft>
                <a:spcPts val="450"/>
              </a:spcAft>
              <a:buFont typeface="Wingdings" panose="05000000000000000000" charset="0"/>
              <a:buChar char="ü"/>
              <a:defRPr/>
            </a:pPr>
            <a:r>
              <a:rPr lang="en-US" altLang="zh-CN" sz="1400" u="sng" dirty="0" smtClean="0">
                <a:latin typeface="Arial"/>
                <a:ea typeface="方正兰亭黑简体" panose="02000000000000000000" pitchFamily="2" charset="-122"/>
                <a:cs typeface="Times New Roman" panose="02020603050405020304" pitchFamily="18" charset="0"/>
              </a:rPr>
              <a:t>2020.1—2023.6</a:t>
            </a:r>
            <a:r>
              <a:rPr lang="en-US" altLang="zh-CN" sz="1400" u="sng" dirty="0" smtClean="0">
                <a:latin typeface="方正兰亭黑简体" panose="02000000000000000000" pitchFamily="2" charset="-122"/>
                <a:ea typeface="方正兰亭黑简体" panose="02000000000000000000" pitchFamily="2" charset="-122"/>
                <a:cs typeface="Times New Roman" panose="02020603050405020304" pitchFamily="18" charset="0"/>
              </a:rPr>
              <a:t>  </a:t>
            </a:r>
            <a:r>
              <a:rPr lang="zh-CN" altLang="en-US" sz="1400" u="sng" dirty="0" smtClean="0">
                <a:latin typeface="方正兰亭黑简体" panose="02000000000000000000" pitchFamily="2" charset="-122"/>
                <a:ea typeface="方正兰亭黑简体" panose="02000000000000000000" pitchFamily="2" charset="-122"/>
                <a:cs typeface="Times New Roman" panose="02020603050405020304" pitchFamily="18" charset="0"/>
              </a:rPr>
              <a:t>新奥科技发展有限公司                </a:t>
            </a:r>
            <a:r>
              <a:rPr lang="en-US" altLang="zh-CN" sz="1400" u="sng" dirty="0" smtClean="0">
                <a:latin typeface="方正兰亭黑简体" panose="02000000000000000000" pitchFamily="2" charset="-122"/>
                <a:ea typeface="方正兰亭黑简体" panose="02000000000000000000" pitchFamily="2" charset="-122"/>
                <a:cs typeface="Times New Roman" panose="02020603050405020304" pitchFamily="18" charset="0"/>
              </a:rPr>
              <a:t>        </a:t>
            </a:r>
            <a:r>
              <a:rPr lang="zh-CN" altLang="en-US" sz="1400" u="sng" dirty="0" smtClean="0">
                <a:latin typeface="方正兰亭黑简体" panose="02000000000000000000" pitchFamily="2" charset="-122"/>
                <a:ea typeface="方正兰亭黑简体" panose="02000000000000000000" pitchFamily="2" charset="-122"/>
                <a:cs typeface="Times New Roman" panose="02020603050405020304" pitchFamily="18" charset="0"/>
              </a:rPr>
              <a:t>煤气化中心             研发工程师</a:t>
            </a:r>
            <a:endParaRPr lang="en-US" altLang="zh-CN" sz="1400" u="sng" dirty="0" smtClean="0">
              <a:latin typeface="方正兰亭黑简体" panose="02000000000000000000" pitchFamily="2" charset="-122"/>
              <a:ea typeface="方正兰亭黑简体" panose="02000000000000000000" pitchFamily="2" charset="-122"/>
              <a:cs typeface="Times New Roman" panose="02020603050405020304" pitchFamily="18" charset="0"/>
            </a:endParaRPr>
          </a:p>
          <a:p>
            <a:pPr marL="214313" indent="-214313" defTabSz="685800" fontAlgn="auto">
              <a:lnSpc>
                <a:spcPct val="150000"/>
              </a:lnSpc>
              <a:spcBef>
                <a:spcPts val="0"/>
              </a:spcBef>
              <a:spcAft>
                <a:spcPts val="450"/>
              </a:spcAft>
              <a:buFont typeface="Wingdings" panose="05000000000000000000" charset="0"/>
              <a:buChar char="ü"/>
              <a:defRPr/>
            </a:pPr>
            <a:r>
              <a:rPr lang="en-US" altLang="zh-CN" sz="1400" u="sng" dirty="0" smtClean="0">
                <a:latin typeface="Arial"/>
                <a:ea typeface="方正兰亭黑简体" panose="02000000000000000000" pitchFamily="2" charset="-122"/>
                <a:cs typeface="Times New Roman" panose="02020603050405020304" pitchFamily="18" charset="0"/>
              </a:rPr>
              <a:t>2023</a:t>
            </a:r>
            <a:r>
              <a:rPr lang="zh-CN" altLang="zh-CN" sz="1400" u="sng" dirty="0" smtClean="0">
                <a:latin typeface="Arial"/>
                <a:ea typeface="方正兰亭黑简体" panose="02000000000000000000" pitchFamily="2" charset="-122"/>
                <a:cs typeface="Times New Roman" panose="02020603050405020304" pitchFamily="18" charset="0"/>
              </a:rPr>
              <a:t>.</a:t>
            </a:r>
            <a:r>
              <a:rPr lang="en-US" altLang="zh-CN" sz="1400" u="sng" dirty="0" smtClean="0">
                <a:latin typeface="Arial"/>
                <a:ea typeface="方正兰亭黑简体" panose="02000000000000000000" pitchFamily="2" charset="-122"/>
                <a:cs typeface="Times New Roman" panose="02020603050405020304" pitchFamily="18" charset="0"/>
              </a:rPr>
              <a:t>7</a:t>
            </a:r>
            <a:r>
              <a:rPr lang="zh-CN" altLang="zh-CN" sz="1400" u="sng" dirty="0" smtClean="0">
                <a:latin typeface="Arial"/>
                <a:ea typeface="方正兰亭黑简体" panose="02000000000000000000" pitchFamily="2" charset="-122"/>
                <a:cs typeface="Times New Roman" panose="02020603050405020304" pitchFamily="18" charset="0"/>
              </a:rPr>
              <a:t>—</a:t>
            </a:r>
            <a:r>
              <a:rPr lang="zh-CN" altLang="en-US" sz="1400" u="sng" dirty="0">
                <a:latin typeface="Arial"/>
                <a:ea typeface="方正兰亭黑简体" panose="02000000000000000000" pitchFamily="2" charset="-122"/>
                <a:cs typeface="Times New Roman" panose="02020603050405020304" pitchFamily="18" charset="0"/>
              </a:rPr>
              <a:t>现在     </a:t>
            </a:r>
            <a:r>
              <a:rPr lang="zh-CN" altLang="zh-CN" sz="1400" u="sng" dirty="0">
                <a:latin typeface="Arial"/>
                <a:ea typeface="方正兰亭黑简体" panose="02000000000000000000" pitchFamily="2" charset="-122"/>
                <a:cs typeface="Times New Roman" panose="02020603050405020304" pitchFamily="18" charset="0"/>
              </a:rPr>
              <a:t>   </a:t>
            </a:r>
            <a:r>
              <a:rPr lang="zh-CN" altLang="en-US" sz="1400" u="sng" dirty="0">
                <a:latin typeface="Arial"/>
                <a:ea typeface="方正兰亭黑简体" panose="02000000000000000000" pitchFamily="2" charset="-122"/>
                <a:cs typeface="Times New Roman" panose="02020603050405020304" pitchFamily="18" charset="0"/>
              </a:rPr>
              <a:t>河北北方学院                                 </a:t>
            </a:r>
            <a:r>
              <a:rPr lang="zh-CN" altLang="en-US" sz="1400" u="sng" dirty="0" smtClean="0">
                <a:latin typeface="Arial"/>
                <a:ea typeface="方正兰亭黑简体" panose="02000000000000000000" pitchFamily="2" charset="-122"/>
                <a:cs typeface="Times New Roman" panose="02020603050405020304" pitchFamily="18" charset="0"/>
              </a:rPr>
              <a:t>   </a:t>
            </a:r>
            <a:r>
              <a:rPr lang="zh-CN" altLang="en-US" sz="1400" u="sng" dirty="0">
                <a:latin typeface="Arial"/>
                <a:ea typeface="方正兰亭黑简体" panose="02000000000000000000" pitchFamily="2" charset="-122"/>
                <a:cs typeface="Times New Roman" panose="02020603050405020304" pitchFamily="18" charset="0"/>
              </a:rPr>
              <a:t>理学院应用化学系</a:t>
            </a:r>
            <a:r>
              <a:rPr lang="zh-CN" altLang="zh-CN" sz="1400" u="sng" dirty="0">
                <a:latin typeface="Arial"/>
                <a:ea typeface="方正兰亭黑简体" panose="02000000000000000000" pitchFamily="2" charset="-122"/>
                <a:cs typeface="Times New Roman" panose="02020603050405020304" pitchFamily="18" charset="0"/>
              </a:rPr>
              <a:t>          </a:t>
            </a:r>
            <a:r>
              <a:rPr lang="zh-CN" altLang="en-US" sz="1400" u="sng" dirty="0" smtClean="0">
                <a:latin typeface="Arial"/>
                <a:ea typeface="方正兰亭黑简体" panose="02000000000000000000" pitchFamily="2" charset="-122"/>
                <a:cs typeface="Times New Roman" panose="02020603050405020304" pitchFamily="18" charset="0"/>
              </a:rPr>
              <a:t>教师</a:t>
            </a:r>
            <a:endParaRPr lang="en-US" altLang="zh-CN" sz="1400" u="sng" dirty="0" smtClean="0">
              <a:latin typeface="Arial"/>
              <a:ea typeface="方正兰亭黑简体" panose="02000000000000000000" pitchFamily="2" charset="-122"/>
              <a:cs typeface="Times New Roman" panose="02020603050405020304" pitchFamily="18" charset="0"/>
            </a:endParaRPr>
          </a:p>
          <a:p>
            <a:pPr defTabSz="685800" fontAlgn="auto">
              <a:lnSpc>
                <a:spcPct val="150000"/>
              </a:lnSpc>
              <a:spcBef>
                <a:spcPts val="0"/>
              </a:spcBef>
              <a:spcAft>
                <a:spcPts val="450"/>
              </a:spcAft>
              <a:defRPr/>
            </a:pPr>
            <a:r>
              <a:rPr lang="zh-CN" altLang="en-US" sz="2000" dirty="0" smtClean="0">
                <a:latin typeface="Arial"/>
                <a:ea typeface="方正兰亭黑简体" panose="02000000000000000000" pitchFamily="2" charset="-122"/>
                <a:cs typeface="Times New Roman" panose="02020603050405020304" pitchFamily="18" charset="0"/>
              </a:rPr>
              <a:t>研究</a:t>
            </a:r>
            <a:r>
              <a:rPr lang="zh-CN" altLang="en-US" sz="2000" dirty="0">
                <a:latin typeface="Arial"/>
                <a:ea typeface="方正兰亭黑简体" panose="02000000000000000000" pitchFamily="2" charset="-122"/>
                <a:cs typeface="Times New Roman" panose="02020603050405020304" pitchFamily="18" charset="0"/>
              </a:rPr>
              <a:t>领域</a:t>
            </a:r>
            <a:endParaRPr lang="en-US" altLang="zh-CN" sz="2000" dirty="0">
              <a:latin typeface="Arial"/>
              <a:ea typeface="方正兰亭黑简体" panose="02000000000000000000" pitchFamily="2" charset="-122"/>
              <a:cs typeface="Times New Roman" panose="02020603050405020304" pitchFamily="18" charset="0"/>
            </a:endParaRPr>
          </a:p>
          <a:p>
            <a:pPr marL="216218" defTabSz="685800" fontAlgn="auto">
              <a:lnSpc>
                <a:spcPct val="150000"/>
              </a:lnSpc>
              <a:spcBef>
                <a:spcPts val="0"/>
              </a:spcBef>
              <a:spcAft>
                <a:spcPts val="450"/>
              </a:spcAft>
              <a:defRPr/>
            </a:pPr>
            <a:r>
              <a:rPr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rPr>
              <a:t>一</a:t>
            </a:r>
            <a:r>
              <a:rPr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、煤直接液化及煤</a:t>
            </a:r>
            <a:r>
              <a:rPr lang="en-US" altLang="zh-CN"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a:t>
            </a:r>
            <a:r>
              <a:rPr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油共液化催化剂研发项目          </a:t>
            </a:r>
            <a:r>
              <a:rPr kumimoji="1"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sym typeface="+mn-ea"/>
              </a:rPr>
              <a:t> </a:t>
            </a:r>
            <a:r>
              <a:rPr kumimoji="1"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sym typeface="+mn-ea"/>
              </a:rPr>
              <a:t>负责人              组织、实施</a:t>
            </a:r>
            <a:endParaRPr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endParaRPr>
          </a:p>
          <a:p>
            <a:pPr marL="216218" defTabSz="685800" fontAlgn="auto">
              <a:lnSpc>
                <a:spcPct val="150000"/>
              </a:lnSpc>
              <a:spcBef>
                <a:spcPts val="0"/>
              </a:spcBef>
              <a:spcAft>
                <a:spcPts val="450"/>
              </a:spcAft>
              <a:defRPr/>
            </a:pPr>
            <a:r>
              <a:rPr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rPr>
              <a:t>二</a:t>
            </a:r>
            <a:r>
              <a:rPr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、煤催化气化催化剂研发项目                                  </a:t>
            </a:r>
            <a:r>
              <a:rPr kumimoji="1"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sym typeface="+mn-ea"/>
              </a:rPr>
              <a:t>研发骨干           实施</a:t>
            </a:r>
            <a:endParaRPr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endParaRPr>
          </a:p>
          <a:p>
            <a:pPr marL="216218" defTabSz="685800" fontAlgn="auto">
              <a:lnSpc>
                <a:spcPct val="150000"/>
              </a:lnSpc>
              <a:spcBef>
                <a:spcPts val="0"/>
              </a:spcBef>
              <a:spcAft>
                <a:spcPts val="450"/>
              </a:spcAft>
              <a:defRPr/>
            </a:pPr>
            <a:r>
              <a:rPr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三、二氧化碳温和转化催化剂</a:t>
            </a:r>
            <a:r>
              <a:rPr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rPr>
              <a:t>研发</a:t>
            </a:r>
            <a:r>
              <a:rPr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项目                       </a:t>
            </a:r>
            <a:r>
              <a:rPr kumimoji="1"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sym typeface="+mn-ea"/>
              </a:rPr>
              <a:t>研发骨干           </a:t>
            </a:r>
            <a:r>
              <a:rPr kumimoji="1"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sym typeface="+mn-ea"/>
              </a:rPr>
              <a:t>实施</a:t>
            </a:r>
            <a:endParaRPr kumimoji="1" lang="en-US" altLang="zh-CN" sz="1400" dirty="0" smtClean="0">
              <a:latin typeface="方正兰亭黑简体" panose="02000000000000000000" pitchFamily="2" charset="-122"/>
              <a:ea typeface="方正兰亭黑简体" panose="02000000000000000000" pitchFamily="2" charset="-122"/>
              <a:cs typeface="Times New Roman" panose="02020603050405020304" pitchFamily="18" charset="0"/>
              <a:sym typeface="+mn-ea"/>
            </a:endParaRPr>
          </a:p>
          <a:p>
            <a:pPr marL="216218" defTabSz="685800" fontAlgn="auto">
              <a:lnSpc>
                <a:spcPct val="150000"/>
              </a:lnSpc>
              <a:spcBef>
                <a:spcPts val="0"/>
              </a:spcBef>
              <a:spcAft>
                <a:spcPts val="450"/>
              </a:spcAft>
              <a:defRPr/>
            </a:pPr>
            <a:r>
              <a:rPr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主要包括二氧化碳温和热催化转化制甲醇催化剂配方和制备方法优化及催化剂放大制备工艺，二氧化碳温和电催化转化制</a:t>
            </a:r>
            <a:r>
              <a:rPr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rPr>
              <a:t>乙烯催化剂配方和制备方法优化及催化剂放大制备工艺</a:t>
            </a:r>
            <a:r>
              <a:rPr lang="zh-CN" altLang="en-US" sz="1400" dirty="0" smtClean="0">
                <a:latin typeface="方正兰亭黑简体" panose="02000000000000000000" pitchFamily="2" charset="-122"/>
                <a:ea typeface="方正兰亭黑简体" panose="02000000000000000000" pitchFamily="2" charset="-122"/>
                <a:cs typeface="Times New Roman" panose="02020603050405020304" pitchFamily="18" charset="0"/>
              </a:rPr>
              <a:t>，。</a:t>
            </a:r>
            <a:endParaRPr lang="zh-CN" altLang="en-US" sz="1400" dirty="0">
              <a:latin typeface="方正兰亭黑简体" panose="02000000000000000000" pitchFamily="2" charset="-122"/>
              <a:ea typeface="方正兰亭黑简体" panose="02000000000000000000" pitchFamily="2" charset="-122"/>
              <a:cs typeface="Times New Roman" panose="02020603050405020304" pitchFamily="18" charset="0"/>
              <a:sym typeface="+mn-ea"/>
            </a:endParaRPr>
          </a:p>
        </p:txBody>
      </p:sp>
      <p:sp>
        <p:nvSpPr>
          <p:cNvPr id="4" name="标题 3"/>
          <p:cNvSpPr>
            <a:spLocks noGrp="1"/>
          </p:cNvSpPr>
          <p:nvPr>
            <p:ph type="title" idx="4294967295"/>
          </p:nvPr>
        </p:nvSpPr>
        <p:spPr>
          <a:xfrm>
            <a:off x="1934936" y="488030"/>
            <a:ext cx="1303562" cy="523220"/>
          </a:xfrm>
        </p:spPr>
        <p:txBody>
          <a:bodyPr wrap="none">
            <a:spAutoFit/>
          </a:bodyPr>
          <a:lstStyle/>
          <a:p>
            <a:pPr>
              <a:defRPr/>
            </a:pPr>
            <a:r>
              <a:rPr lang="zh-CN" altLang="en-US" sz="2800" b="1" smtClean="0">
                <a:effectLst>
                  <a:outerShdw blurRad="38100" dist="38100" dir="2700000" algn="tl">
                    <a:srgbClr val="C0C0C0"/>
                  </a:outerShdw>
                </a:effectLst>
                <a:ea typeface="宋体" panose="02010600030101010101" pitchFamily="2" charset="-122"/>
              </a:rPr>
              <a:t>简    介</a:t>
            </a:r>
            <a:endParaRPr lang="en-US" altLang="zh-CN" sz="2800" b="1">
              <a:effectLst>
                <a:outerShdw blurRad="38100" dist="38100" dir="2700000" algn="tl">
                  <a:srgbClr val="C0C0C0"/>
                </a:outerShdw>
              </a:effectLst>
              <a:ea typeface="宋体" panose="02010600030101010101" pitchFamily="2" charset="-122"/>
            </a:endParaRPr>
          </a:p>
        </p:txBody>
      </p:sp>
    </p:spTree>
    <p:extLst>
      <p:ext uri="{BB962C8B-B14F-4D97-AF65-F5344CB8AC3E}">
        <p14:creationId xmlns:p14="http://schemas.microsoft.com/office/powerpoint/2010/main" val="1583293353"/>
      </p:ext>
    </p:extLst>
  </p:cSld>
  <p:clrMapOvr>
    <a:masterClrMapping/>
  </p:clrMapOvr>
</p:sld>
</file>

<file path=ppt/theme/theme1.xml><?xml version="1.0" encoding="utf-8"?>
<a:theme xmlns:a="http://schemas.openxmlformats.org/drawingml/2006/main" name="酶工程 ppt  111">
  <a:themeElements>
    <a:clrScheme name="酶工程 ppt  111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fontScheme name="酶工程 ppt  1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ea typeface="宋体" pitchFamily="2" charset="-122"/>
          </a:defRPr>
        </a:defPPr>
      </a:lstStyle>
    </a:lnDef>
  </a:objectDefaults>
  <a:extraClrSchemeLst>
    <a:extraClrScheme>
      <a:clrScheme name="酶工程 ppt  111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酶工程 ppt  111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酶工程 ppt  111 3">
        <a:dk1>
          <a:srgbClr val="666699"/>
        </a:dk1>
        <a:lt1>
          <a:srgbClr val="FFFFFF"/>
        </a:lt1>
        <a:dk2>
          <a:srgbClr val="000000"/>
        </a:dk2>
        <a:lt2>
          <a:srgbClr val="CACACA"/>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1369</TotalTime>
  <Words>231</Words>
  <Application>Microsoft Office PowerPoint</Application>
  <PresentationFormat>全屏显示(4:3)</PresentationFormat>
  <Paragraphs>43</Paragraphs>
  <Slides>2</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vt:i4>
      </vt:variant>
    </vt:vector>
  </HeadingPairs>
  <TitlesOfParts>
    <vt:vector size="13" baseType="lpstr">
      <vt:lpstr>等线</vt:lpstr>
      <vt:lpstr>方正兰亭黑简体</vt:lpstr>
      <vt:lpstr>黑体</vt:lpstr>
      <vt:lpstr>宋体</vt:lpstr>
      <vt:lpstr>Arial</vt:lpstr>
      <vt:lpstr>Calibri</vt:lpstr>
      <vt:lpstr>Gill Sans MT</vt:lpstr>
      <vt:lpstr>Times New Roman</vt:lpstr>
      <vt:lpstr>Wingdings</vt:lpstr>
      <vt:lpstr>酶工程 ppt  111</vt:lpstr>
      <vt:lpstr>Image</vt:lpstr>
      <vt:lpstr>PowerPoint 演示文稿</vt:lpstr>
      <vt:lpstr>简    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China</cp:lastModifiedBy>
  <cp:revision>220</cp:revision>
  <dcterms:created xsi:type="dcterms:W3CDTF">2015-11-15T00:49:00Z</dcterms:created>
  <dcterms:modified xsi:type="dcterms:W3CDTF">2023-09-05T07:50:59Z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