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"/>
  </p:notesMasterIdLst>
  <p:sldIdLst>
    <p:sldId id="765" r:id="rId2"/>
    <p:sldId id="766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54" y="96"/>
      </p:cViewPr>
      <p:guideLst>
        <p:guide orient="horz" pos="2187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  <a:pPr>
                <a:defRPr/>
              </a:pPr>
              <a:t>2023-09-06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  <a:pPr/>
              <a:t>1</a:t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7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0F2F4FD-80AE-4A9D-9C4C-7E728041B4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Image" r:id="rId3" imgW="10209524" imgH="1815873" progId="Photoshop.Image.6">
                  <p:embed/>
                </p:oleObj>
              </mc:Choice>
              <mc:Fallback>
                <p:oleObj name="Image" r:id="rId3" imgW="10209524" imgH="1815873" progId="Photoshop.Image.6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0F2F4FD-80AE-4A9D-9C4C-7E728041B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>
            <a:extLst>
              <a:ext uri="{FF2B5EF4-FFF2-40B4-BE49-F238E27FC236}">
                <a16:creationId xmlns:a16="http://schemas.microsoft.com/office/drawing/2014/main" id="{4F971201-BC7A-40A4-8E8E-1A9118C16032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BC9E8AE-39B1-4797-B480-F4410BF3C5C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C25B96C-BDC8-424B-A46F-D30A856E7A46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8" name="Rectangle 6">
            <a:extLst>
              <a:ext uri="{FF2B5EF4-FFF2-40B4-BE49-F238E27FC236}">
                <a16:creationId xmlns:a16="http://schemas.microsoft.com/office/drawing/2014/main" id="{2924AE82-5D33-49B2-B56C-9122779180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829363D4-B94B-436E-BEE2-9D3D2606BDE6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79893CCA-F783-4C51-8669-DE6F77A6EA9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88A7E43-A648-4CD8-8DC6-6D46ADDA14A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0771812-0297-4B75-A3C5-F33154A9F64B}"/>
                </a:ext>
              </a:extLst>
            </p:cNvPr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4058699-1362-4B64-AE1C-12D4DE381A45}"/>
                </a:ext>
              </a:extLst>
            </p:cNvPr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20A2E5F-07D8-4D58-9CF8-853B029B4F09}"/>
                </a:ext>
              </a:extLst>
            </p:cNvPr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81EAB2F7-0D33-408F-832C-48E59F4F471E}"/>
              </a:ext>
            </a:extLst>
          </p:cNvPr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>
              <a:extLst>
                <a:ext uri="{FF2B5EF4-FFF2-40B4-BE49-F238E27FC236}">
                  <a16:creationId xmlns:a16="http://schemas.microsoft.com/office/drawing/2014/main" id="{21261295-DD5F-4AC4-B12F-8041894B70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>
              <a:extLst>
                <a:ext uri="{FF2B5EF4-FFF2-40B4-BE49-F238E27FC236}">
                  <a16:creationId xmlns:a16="http://schemas.microsoft.com/office/drawing/2014/main" id="{7C2DD0F6-3B43-4B2F-8C8C-B36B9432D8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>
              <a:extLst>
                <a:ext uri="{FF2B5EF4-FFF2-40B4-BE49-F238E27FC236}">
                  <a16:creationId xmlns:a16="http://schemas.microsoft.com/office/drawing/2014/main" id="{7893E9A0-602D-4815-B3AE-87B9F021E3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861707AC-7210-40E7-AA5C-356EAA9F6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6A4C5B19-0BED-46C4-88B1-69702684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D7883363-3C39-4A14-8ADE-B6B7E1546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30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CCD2875-2FA9-4EFF-8F8B-284EBE685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956F4EB-341D-4D8E-A8D3-9E5A92568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CAF07A5-F6FC-4BD4-8F03-200370D9D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70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159AC2D-CC79-46A0-85FC-56786B88D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36F35F8-5AEE-46CF-9180-4C3BB4609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E1B57A9-B243-498C-B3FD-17171B2AE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94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536788D-BD1E-47B3-9D04-6892A09BE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0F25763-BDBB-4D02-AA14-0B50021D7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096E105-CB9D-4C25-820D-0D90B7E39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7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17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40F4D98-8AB8-4AE1-83A2-24CC7E923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8BA99C6-D8E7-48BC-B37F-AEE06D6A7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0331227-BEB1-4AB9-8964-3655362ED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2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BBAB798-A48D-4C57-8BC4-F8732768B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1D73A4F-7222-4280-9E67-298CCB973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EF2366A-CAD6-449A-9338-E3CBA0844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77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D88862-C38A-4931-ACE0-81DA2C535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C11E74-890A-405C-8ACF-8187D65F6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BD84683-6B06-493F-B70B-ADFDEC920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64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DA95E4F-CED9-48C3-BA28-A8347CB9A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B437E4A5-D590-46B0-887F-36E51060B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BB3AF0C-0204-4E62-9BE1-2914C7D4A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3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63B41AD-D917-4665-BDB5-BAA05114C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540AB8-2370-462A-A04A-BF9BA7D04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FAC4583-41D9-42DF-A34F-73A47947E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449CF89C-1D42-45EF-8F58-9A228FFFA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E62A758-EA51-4E85-A9C6-A06AEEC12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D181E38-AB78-4949-88B4-8C9E9DF0E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10810FF-8FAD-4F04-9F78-014A609BD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A22184-B526-498C-B338-359502C2B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3B7A89-370A-4269-9629-1E44A6AF4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36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6E4E51-B586-4CBB-97AB-5B6AF44B8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A8AD9C9-EE77-437E-8126-55C7A616B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9AD892B-FAA5-4FA0-BF01-3B7328DC5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02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D5E6C9-0FFD-4490-8E7D-9E9FEA397D49}"/>
              </a:ext>
            </a:extLst>
          </p:cNvPr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>
              <a:extLst>
                <a:ext uri="{FF2B5EF4-FFF2-40B4-BE49-F238E27FC236}">
                  <a16:creationId xmlns:a16="http://schemas.microsoft.com/office/drawing/2014/main" id="{1608266B-9DAF-4D9F-A5CC-D89172CA5CB4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>
              <a:extLst>
                <a:ext uri="{FF2B5EF4-FFF2-40B4-BE49-F238E27FC236}">
                  <a16:creationId xmlns:a16="http://schemas.microsoft.com/office/drawing/2014/main" id="{ABBB41D9-A141-4E2C-9A75-804C162DBC7D}"/>
                </a:ext>
              </a:extLst>
            </p:cNvPr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62149" name="Freeform 5">
              <a:extLst>
                <a:ext uri="{FF2B5EF4-FFF2-40B4-BE49-F238E27FC236}">
                  <a16:creationId xmlns:a16="http://schemas.microsoft.com/office/drawing/2014/main" id="{F4DB5C66-E5A5-4949-81E8-098857E1C47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C19F3854-E7E9-42EC-89AB-C37EF4E38C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D2985A1C-23BB-4EA0-AD45-CB020C8736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1029" name="Picture 8" descr="Untitled-1 copy">
            <a:extLst>
              <a:ext uri="{FF2B5EF4-FFF2-40B4-BE49-F238E27FC236}">
                <a16:creationId xmlns:a16="http://schemas.microsoft.com/office/drawing/2014/main" id="{8F89945B-50A4-4CCB-9A59-A90233B04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>
            <a:extLst>
              <a:ext uri="{FF2B5EF4-FFF2-40B4-BE49-F238E27FC236}">
                <a16:creationId xmlns:a16="http://schemas.microsoft.com/office/drawing/2014/main" id="{592F5733-DFBC-497A-BAE1-8C3EED24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>
            <a:extLst>
              <a:ext uri="{FF2B5EF4-FFF2-40B4-BE49-F238E27FC236}">
                <a16:creationId xmlns:a16="http://schemas.microsoft.com/office/drawing/2014/main" id="{B702AFF0-CA89-4B01-A5E2-36549CD99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D0FAA9F9-84D7-4D0E-A55D-265C6B04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62156" name="Rectangle 12">
            <a:extLst>
              <a:ext uri="{FF2B5EF4-FFF2-40B4-BE49-F238E27FC236}">
                <a16:creationId xmlns:a16="http://schemas.microsoft.com/office/drawing/2014/main" id="{325E5C77-6C44-4198-950A-0A28ECCD77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>
            <a:extLst>
              <a:ext uri="{FF2B5EF4-FFF2-40B4-BE49-F238E27FC236}">
                <a16:creationId xmlns:a16="http://schemas.microsoft.com/office/drawing/2014/main" id="{F174CCFE-F6F4-46D3-9F14-1A467B1C56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>
            <a:extLst>
              <a:ext uri="{FF2B5EF4-FFF2-40B4-BE49-F238E27FC236}">
                <a16:creationId xmlns:a16="http://schemas.microsoft.com/office/drawing/2014/main" id="{D9B7BAB3-635A-4099-B814-50FCD0B234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670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2916805" y="2620999"/>
            <a:ext cx="3440112" cy="1572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南开大学有机化学博士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发表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SCI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论文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10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余篇，其中以第一作者身份在</a:t>
            </a:r>
            <a:r>
              <a:rPr lang="en-US" altLang="zh-CN" sz="1200" b="0" dirty="0" err="1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Angew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. Chem. Int. Ed.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、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Org. Lett. 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等期刊发表论文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4</a:t>
            </a: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篇，累计影响因子超</a:t>
            </a:r>
            <a:r>
              <a:rPr lang="en-US" altLang="zh-CN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40</a:t>
            </a:r>
            <a:endParaRPr lang="zh-CN" altLang="en-US" sz="12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主持河北省自然科学金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</a:t>
            </a:r>
            <a:endParaRPr lang="zh-CN" altLang="en-US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123" name="TextBox 23"/>
          <p:cNvSpPr txBox="1">
            <a:spLocks noChangeArrowheads="1"/>
          </p:cNvSpPr>
          <p:nvPr/>
        </p:nvSpPr>
        <p:spPr bwMode="auto">
          <a:xfrm>
            <a:off x="4382137" y="5543486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2016</a:t>
            </a:r>
            <a:endParaRPr lang="zh-CN" altLang="en-US" sz="1200" dirty="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24" name="TextBox 26"/>
          <p:cNvSpPr txBox="1">
            <a:spLocks noChangeArrowheads="1"/>
          </p:cNvSpPr>
          <p:nvPr/>
        </p:nvSpPr>
        <p:spPr bwMode="auto">
          <a:xfrm>
            <a:off x="2633521" y="5537136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2013</a:t>
            </a:r>
            <a:endParaRPr lang="zh-CN" altLang="en-US" sz="1200" dirty="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34"/>
          <p:cNvSpPr txBox="1">
            <a:spLocks noChangeArrowheads="1"/>
          </p:cNvSpPr>
          <p:nvPr/>
        </p:nvSpPr>
        <p:spPr bwMode="auto">
          <a:xfrm>
            <a:off x="3392349" y="5653024"/>
            <a:ext cx="681037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硕士</a:t>
            </a:r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5059678" y="5643324"/>
            <a:ext cx="45402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博士</a:t>
            </a:r>
          </a:p>
        </p:txBody>
      </p:sp>
      <p:sp>
        <p:nvSpPr>
          <p:cNvPr id="5127" name="TextBox 36"/>
          <p:cNvSpPr txBox="1">
            <a:spLocks noChangeArrowheads="1"/>
          </p:cNvSpPr>
          <p:nvPr/>
        </p:nvSpPr>
        <p:spPr bwMode="auto">
          <a:xfrm>
            <a:off x="3105895" y="6007036"/>
            <a:ext cx="1125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内蒙古大学</a:t>
            </a:r>
            <a:endParaRPr lang="en-US" altLang="zh-CN" sz="1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8164325" y="5537136"/>
            <a:ext cx="520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Now</a:t>
            </a:r>
            <a:endParaRPr lang="zh-CN" altLang="en-US" sz="1200" b="1" dirty="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430025" y="5868924"/>
            <a:ext cx="8207375" cy="809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4472625" y="5840349"/>
            <a:ext cx="131762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717767" y="5841936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7483288" y="5841936"/>
            <a:ext cx="131762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2" name="TextBox 36"/>
          <p:cNvSpPr txBox="1">
            <a:spLocks noChangeArrowheads="1"/>
          </p:cNvSpPr>
          <p:nvPr/>
        </p:nvSpPr>
        <p:spPr bwMode="auto">
          <a:xfrm>
            <a:off x="4861499" y="6001505"/>
            <a:ext cx="85779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南开大学</a:t>
            </a:r>
            <a:endParaRPr lang="en-US" altLang="zh-CN" sz="1200" b="0" dirty="0">
              <a:solidFill>
                <a:srgbClr val="00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990060" y="5832411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40" name="TextBox 23"/>
          <p:cNvSpPr txBox="1">
            <a:spLocks noChangeArrowheads="1"/>
          </p:cNvSpPr>
          <p:nvPr/>
        </p:nvSpPr>
        <p:spPr bwMode="auto">
          <a:xfrm>
            <a:off x="5801148" y="5556186"/>
            <a:ext cx="524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chemeClr val="tx2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2019</a:t>
            </a:r>
            <a:endParaRPr lang="zh-CN" altLang="en-US" sz="1200" b="1" dirty="0">
              <a:solidFill>
                <a:schemeClr val="tx2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41" name="TextBox 26"/>
          <p:cNvSpPr txBox="1">
            <a:spLocks noChangeArrowheads="1"/>
          </p:cNvSpPr>
          <p:nvPr/>
        </p:nvSpPr>
        <p:spPr bwMode="auto">
          <a:xfrm>
            <a:off x="650688" y="5540311"/>
            <a:ext cx="492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dirty="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2009</a:t>
            </a:r>
            <a:endParaRPr lang="zh-CN" altLang="en-US" sz="1200" dirty="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1468382" y="5660961"/>
            <a:ext cx="682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学士</a:t>
            </a: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1233432" y="6007036"/>
            <a:ext cx="11255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陕西师范大学</a:t>
            </a:r>
            <a:endParaRPr lang="en-US" altLang="zh-CN" sz="1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844363" y="5843524"/>
            <a:ext cx="130175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31007" y="2118735"/>
            <a:ext cx="2018506" cy="2288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刘玉峰   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籍贯：河北石家庄   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政治面貌：中共党员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出生年月：198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12</a:t>
            </a: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月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267213" y="5545889"/>
            <a:ext cx="75247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>
                <a:solidFill>
                  <a:schemeClr val="tx2"/>
                </a:solidFill>
                <a:latin typeface="Gill Sans MT" panose="020B0502020104020203" pitchFamily="34" charset="0"/>
                <a:ea typeface="黑体" panose="02010609060101010101" pitchFamily="49" charset="-122"/>
              </a:rPr>
              <a:t>2022</a:t>
            </a:r>
            <a:endParaRPr lang="en-US" sz="1200" b="1" dirty="0">
              <a:solidFill>
                <a:schemeClr val="tx2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39" name="标题 3"/>
          <p:cNvSpPr txBox="1">
            <a:spLocks/>
          </p:cNvSpPr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zh-CN" altLang="en-US" sz="2800" b="1" ker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C71AF3D-C25A-4C3A-921A-09B42139D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209" y="1664634"/>
            <a:ext cx="1932441" cy="2810823"/>
          </a:xfrm>
          <a:prstGeom prst="rect">
            <a:avLst/>
          </a:prstGeom>
        </p:spPr>
      </p:pic>
      <p:sp>
        <p:nvSpPr>
          <p:cNvPr id="38" name="TextBox 36">
            <a:extLst>
              <a:ext uri="{FF2B5EF4-FFF2-40B4-BE49-F238E27FC236}">
                <a16:creationId xmlns:a16="http://schemas.microsoft.com/office/drawing/2014/main" id="{8F2DB2D2-F288-409D-890F-4297265BF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356" y="6003861"/>
            <a:ext cx="128693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河北工程大学</a:t>
            </a:r>
            <a:endParaRPr lang="en-US" altLang="zh-CN" sz="1200" b="0" dirty="0">
              <a:solidFill>
                <a:srgbClr val="00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id="{1A5D8E85-67BC-47C9-96B8-CCDE4DD8B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446" y="5643324"/>
            <a:ext cx="453970" cy="25391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工作</a:t>
            </a:r>
          </a:p>
        </p:txBody>
      </p:sp>
      <p:sp>
        <p:nvSpPr>
          <p:cNvPr id="44" name="TextBox 36">
            <a:extLst>
              <a:ext uri="{FF2B5EF4-FFF2-40B4-BE49-F238E27FC236}">
                <a16:creationId xmlns:a16="http://schemas.microsoft.com/office/drawing/2014/main" id="{1A498C48-7A08-41BE-9182-251077C8D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793" y="5991420"/>
            <a:ext cx="128693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河北北方学院</a:t>
            </a:r>
            <a:endParaRPr lang="en-US" altLang="zh-CN" sz="1200" b="0" dirty="0">
              <a:solidFill>
                <a:srgbClr val="00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27232"/>
      </p:ext>
    </p:extLst>
  </p:cSld>
  <p:clrMapOvr>
    <a:masterClrMapping/>
  </p:clrMapOvr>
  <p:transition spd="slow" advTm="667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5053" y="1787298"/>
            <a:ext cx="8656638" cy="307045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工作经历</a:t>
            </a:r>
            <a:endParaRPr lang="zh-CN" altLang="en-US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2020.5—2022.12               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河北工程大学               材料科学与工程学院                   讲师</a:t>
            </a: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23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现在     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      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河北北方学院                 理学院应用化学系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讲师</a:t>
            </a:r>
            <a:endParaRPr lang="en-US" altLang="zh-CN" sz="1400" u="sng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endParaRPr lang="en-US" altLang="zh-CN" sz="2000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endParaRPr lang="en-US" altLang="zh-CN" sz="2000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一、碱金属复合盐配合物的设计合成及催化应用研究</a:t>
            </a: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二、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400" baseline="-250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/S-H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体系促进的有机合成方法学研究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934936" y="488030"/>
            <a:ext cx="1303562" cy="523220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3293353"/>
      </p:ext>
    </p:extLst>
  </p:cSld>
  <p:clrMapOvr>
    <a:masterClrMapping/>
  </p:clrMapOvr>
</p:sld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136</Words>
  <Application>Microsoft Office PowerPoint</Application>
  <PresentationFormat>全屏显示(4:3)</PresentationFormat>
  <Paragraphs>33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等线</vt:lpstr>
      <vt:lpstr>方正兰亭黑简体</vt:lpstr>
      <vt:lpstr>黑体</vt:lpstr>
      <vt:lpstr>宋体</vt:lpstr>
      <vt:lpstr>Arial</vt:lpstr>
      <vt:lpstr>Calibri</vt:lpstr>
      <vt:lpstr>Gill Sans MT</vt:lpstr>
      <vt:lpstr>Times New Roman</vt:lpstr>
      <vt:lpstr>Wingdings</vt:lpstr>
      <vt:lpstr>酶工程 ppt  111</vt:lpstr>
      <vt:lpstr>Image</vt:lpstr>
      <vt:lpstr>PowerPoint 演示文稿</vt:lpstr>
      <vt:lpstr>简    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Administrator</cp:lastModifiedBy>
  <cp:revision>224</cp:revision>
  <dcterms:created xsi:type="dcterms:W3CDTF">2015-11-15T00:49:00Z</dcterms:created>
  <dcterms:modified xsi:type="dcterms:W3CDTF">2023-09-06T02:59:19Z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