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4"/>
  </p:notesMasterIdLst>
  <p:sldIdLst>
    <p:sldId id="765" r:id="rId2"/>
    <p:sldId id="766" r:id="rId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7">
          <p15:clr>
            <a:srgbClr val="A4A3A4"/>
          </p15:clr>
        </p15:guide>
        <p15:guide id="2" pos="28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138" y="72"/>
      </p:cViewPr>
      <p:guideLst>
        <p:guide orient="horz" pos="2187"/>
        <p:guide pos="28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B1BE7AF2-43D9-472B-A92B-C38F67226342}" type="datetimeFigureOut">
              <a:rPr lang="zh-CN" altLang="en-US"/>
              <a:pPr>
                <a:defRPr/>
              </a:pPr>
              <a:t>2023-09-05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8DB5079A-0FA5-43B9-A2BC-10FEC3AF72D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等线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备注占位符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B8C868A4-6D81-42EC-AAFC-DDA8A39E0496}" type="slidenum">
              <a:rPr lang="id-ID" altLang="zh-CN" sz="1200">
                <a:latin typeface="Calibri" panose="020F0502020204030204" pitchFamily="34" charset="0"/>
              </a:rPr>
              <a:pPr/>
              <a:t>1</a:t>
            </a:fld>
            <a:endParaRPr lang="id-ID" altLang="zh-CN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674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50F2F4FD-80AE-4A9D-9C4C-7E728041B49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450" y="2393950"/>
          <a:ext cx="9077325" cy="181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3" name="Image" r:id="rId3" imgW="10209524" imgH="1815873" progId="Photoshop.Image.6">
                  <p:embed/>
                </p:oleObj>
              </mc:Choice>
              <mc:Fallback>
                <p:oleObj name="Image" r:id="rId3" imgW="10209524" imgH="1815873" progId="Photoshop.Image.6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50F2F4FD-80AE-4A9D-9C4C-7E728041B49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" y="2393950"/>
                        <a:ext cx="9077325" cy="181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3">
            <a:extLst>
              <a:ext uri="{FF2B5EF4-FFF2-40B4-BE49-F238E27FC236}">
                <a16:creationId xmlns:a16="http://schemas.microsoft.com/office/drawing/2014/main" id="{4F971201-BC7A-40A4-8E8E-1A9118C16032}"/>
              </a:ext>
            </a:extLst>
          </p:cNvPr>
          <p:cNvGrpSpPr>
            <a:grpSpLocks/>
          </p:cNvGrpSpPr>
          <p:nvPr/>
        </p:nvGrpSpPr>
        <p:grpSpPr bwMode="auto">
          <a:xfrm>
            <a:off x="34925" y="4292600"/>
            <a:ext cx="9074150" cy="2520950"/>
            <a:chOff x="0" y="2640"/>
            <a:chExt cx="5760" cy="1680"/>
          </a:xfrm>
        </p:grpSpPr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CBC9E8AE-39B1-4797-B480-F4410BF3C5C0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0" y="2640"/>
              <a:ext cx="5760" cy="168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none" anchor="ctr"/>
            <a:lstStyle>
              <a:lvl1pPr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3C25B96C-BDC8-424B-A46F-D30A856E7A46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0" y="2640"/>
              <a:ext cx="5760" cy="96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zh-CN" altLang="en-US">
                <a:latin typeface="Arial" charset="0"/>
              </a:endParaRPr>
            </a:p>
          </p:txBody>
        </p:sp>
      </p:grpSp>
      <p:sp>
        <p:nvSpPr>
          <p:cNvPr id="8" name="Rectangle 6">
            <a:extLst>
              <a:ext uri="{FF2B5EF4-FFF2-40B4-BE49-F238E27FC236}">
                <a16:creationId xmlns:a16="http://schemas.microsoft.com/office/drawing/2014/main" id="{2924AE82-5D33-49B2-B56C-9122779180E5}"/>
              </a:ext>
            </a:extLst>
          </p:cNvPr>
          <p:cNvSpPr>
            <a:spLocks noChangeArrowheads="1"/>
          </p:cNvSpPr>
          <p:nvPr/>
        </p:nvSpPr>
        <p:spPr bwMode="gray">
          <a:xfrm>
            <a:off x="34925" y="44450"/>
            <a:ext cx="9074150" cy="2282825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zh-CN" altLang="en-US">
              <a:latin typeface="Arial" charset="0"/>
            </a:endParaRPr>
          </a:p>
        </p:txBody>
      </p:sp>
      <p:grpSp>
        <p:nvGrpSpPr>
          <p:cNvPr id="9" name="Group 7">
            <a:extLst>
              <a:ext uri="{FF2B5EF4-FFF2-40B4-BE49-F238E27FC236}">
                <a16:creationId xmlns:a16="http://schemas.microsoft.com/office/drawing/2014/main" id="{829363D4-B94B-436E-BEE2-9D3D2606BDE6}"/>
              </a:ext>
            </a:extLst>
          </p:cNvPr>
          <p:cNvGrpSpPr>
            <a:grpSpLocks/>
          </p:cNvGrpSpPr>
          <p:nvPr/>
        </p:nvGrpSpPr>
        <p:grpSpPr bwMode="auto">
          <a:xfrm>
            <a:off x="-4763" y="0"/>
            <a:ext cx="9148763" cy="6856413"/>
            <a:chOff x="-3" y="0"/>
            <a:chExt cx="5763" cy="4319"/>
          </a:xfrm>
        </p:grpSpPr>
        <p:sp>
          <p:nvSpPr>
            <p:cNvPr id="10" name="AutoShape 8">
              <a:extLst>
                <a:ext uri="{FF2B5EF4-FFF2-40B4-BE49-F238E27FC236}">
                  <a16:creationId xmlns:a16="http://schemas.microsoft.com/office/drawing/2014/main" id="{79893CCA-F783-4C51-8669-DE6F77A6EA9A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24" y="24"/>
              <a:ext cx="5712" cy="4272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988A7E43-A648-4CD8-8DC6-6D46ADDA14A3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0" y="0"/>
              <a:ext cx="288" cy="288"/>
            </a:xfrm>
            <a:custGeom>
              <a:avLst/>
              <a:gdLst>
                <a:gd name="T0" fmla="*/ 0 w 336"/>
                <a:gd name="T1" fmla="*/ 2 h 384"/>
                <a:gd name="T2" fmla="*/ 0 w 336"/>
                <a:gd name="T3" fmla="*/ 10 h 384"/>
                <a:gd name="T4" fmla="*/ 13 w 336"/>
                <a:gd name="T5" fmla="*/ 5 h 384"/>
                <a:gd name="T6" fmla="*/ 26 w 336"/>
                <a:gd name="T7" fmla="*/ 2 h 384"/>
                <a:gd name="T8" fmla="*/ 46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40771812-0297-4B75-A3C5-F33154A9F64B}"/>
                </a:ext>
              </a:extLst>
            </p:cNvPr>
            <p:cNvSpPr>
              <a:spLocks/>
            </p:cNvSpPr>
            <p:nvPr userDrawn="1"/>
          </p:nvSpPr>
          <p:spPr bwMode="gray">
            <a:xfrm rot="-5408600">
              <a:off x="-50" y="4030"/>
              <a:ext cx="336" cy="242"/>
            </a:xfrm>
            <a:custGeom>
              <a:avLst/>
              <a:gdLst>
                <a:gd name="T0" fmla="*/ 0 w 336"/>
                <a:gd name="T1" fmla="*/ 1 h 384"/>
                <a:gd name="T2" fmla="*/ 0 w 336"/>
                <a:gd name="T3" fmla="*/ 1 h 384"/>
                <a:gd name="T4" fmla="*/ 96 w 336"/>
                <a:gd name="T5" fmla="*/ 1 h 384"/>
                <a:gd name="T6" fmla="*/ 192 w 336"/>
                <a:gd name="T7" fmla="*/ 1 h 384"/>
                <a:gd name="T8" fmla="*/ 336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64058699-1362-4B64-AE1C-12D4DE381A45}"/>
                </a:ext>
              </a:extLst>
            </p:cNvPr>
            <p:cNvSpPr>
              <a:spLocks/>
            </p:cNvSpPr>
            <p:nvPr userDrawn="1"/>
          </p:nvSpPr>
          <p:spPr bwMode="gray">
            <a:xfrm rot="10769190">
              <a:off x="5519" y="4031"/>
              <a:ext cx="232" cy="287"/>
            </a:xfrm>
            <a:custGeom>
              <a:avLst/>
              <a:gdLst>
                <a:gd name="T0" fmla="*/ 0 w 336"/>
                <a:gd name="T1" fmla="*/ 1 h 384"/>
                <a:gd name="T2" fmla="*/ 0 w 336"/>
                <a:gd name="T3" fmla="*/ 9 h 384"/>
                <a:gd name="T4" fmla="*/ 1 w 336"/>
                <a:gd name="T5" fmla="*/ 4 h 384"/>
                <a:gd name="T6" fmla="*/ 1 w 336"/>
                <a:gd name="T7" fmla="*/ 1 h 384"/>
                <a:gd name="T8" fmla="*/ 3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E20A2E5F-07D8-4D58-9CF8-853B029B4F09}"/>
                </a:ext>
              </a:extLst>
            </p:cNvPr>
            <p:cNvSpPr>
              <a:spLocks/>
            </p:cNvSpPr>
            <p:nvPr userDrawn="1"/>
          </p:nvSpPr>
          <p:spPr bwMode="gray">
            <a:xfrm rot="5400000">
              <a:off x="5472" y="0"/>
              <a:ext cx="288" cy="288"/>
            </a:xfrm>
            <a:custGeom>
              <a:avLst/>
              <a:gdLst>
                <a:gd name="T0" fmla="*/ 0 w 336"/>
                <a:gd name="T1" fmla="*/ 2 h 384"/>
                <a:gd name="T2" fmla="*/ 0 w 336"/>
                <a:gd name="T3" fmla="*/ 10 h 384"/>
                <a:gd name="T4" fmla="*/ 13 w 336"/>
                <a:gd name="T5" fmla="*/ 5 h 384"/>
                <a:gd name="T6" fmla="*/ 26 w 336"/>
                <a:gd name="T7" fmla="*/ 2 h 384"/>
                <a:gd name="T8" fmla="*/ 46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5" name="Group 18">
            <a:extLst>
              <a:ext uri="{FF2B5EF4-FFF2-40B4-BE49-F238E27FC236}">
                <a16:creationId xmlns:a16="http://schemas.microsoft.com/office/drawing/2014/main" id="{81EAB2F7-0D33-408F-832C-48E59F4F471E}"/>
              </a:ext>
            </a:extLst>
          </p:cNvPr>
          <p:cNvGrpSpPr>
            <a:grpSpLocks/>
          </p:cNvGrpSpPr>
          <p:nvPr/>
        </p:nvGrpSpPr>
        <p:grpSpPr bwMode="auto">
          <a:xfrm>
            <a:off x="2482850" y="2895600"/>
            <a:ext cx="2698750" cy="1041400"/>
            <a:chOff x="1610" y="1965"/>
            <a:chExt cx="1700" cy="656"/>
          </a:xfrm>
        </p:grpSpPr>
        <p:pic>
          <p:nvPicPr>
            <p:cNvPr id="16" name="Picture 19" descr="Untitled-1 copy">
              <a:extLst>
                <a:ext uri="{FF2B5EF4-FFF2-40B4-BE49-F238E27FC236}">
                  <a16:creationId xmlns:a16="http://schemas.microsoft.com/office/drawing/2014/main" id="{21261295-DD5F-4AC4-B12F-8041894B708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426" y="1965"/>
              <a:ext cx="590" cy="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20" descr="Untitled-1 copy">
              <a:extLst>
                <a:ext uri="{FF2B5EF4-FFF2-40B4-BE49-F238E27FC236}">
                  <a16:creationId xmlns:a16="http://schemas.microsoft.com/office/drawing/2014/main" id="{7C2DD0F6-3B43-4B2F-8C8C-B36B9432D8C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061" y="2372"/>
              <a:ext cx="249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21" descr="Untitled-1 copy">
              <a:extLst>
                <a:ext uri="{FF2B5EF4-FFF2-40B4-BE49-F238E27FC236}">
                  <a16:creationId xmlns:a16="http://schemas.microsoft.com/office/drawing/2014/main" id="{7893E9A0-602D-4815-B3AE-87B9F021E3E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610" y="2237"/>
              <a:ext cx="363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63181" name="Rectangle 13"/>
          <p:cNvSpPr>
            <a:spLocks noGrp="1" noChangeArrowheads="1"/>
          </p:cNvSpPr>
          <p:nvPr>
            <p:ph type="ctrTitle"/>
          </p:nvPr>
        </p:nvSpPr>
        <p:spPr bwMode="ltGray">
          <a:xfrm>
            <a:off x="762000" y="990600"/>
            <a:ext cx="7772400" cy="10668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263182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53000"/>
            <a:ext cx="6400800" cy="5334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9" name="Rectangle 15">
            <a:extLst>
              <a:ext uri="{FF2B5EF4-FFF2-40B4-BE49-F238E27FC236}">
                <a16:creationId xmlns:a16="http://schemas.microsoft.com/office/drawing/2014/main" id="{861707AC-7210-40E7-AA5C-356EAA9F60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" name="Rectangle 16">
            <a:extLst>
              <a:ext uri="{FF2B5EF4-FFF2-40B4-BE49-F238E27FC236}">
                <a16:creationId xmlns:a16="http://schemas.microsoft.com/office/drawing/2014/main" id="{6A4C5B19-0BED-46C4-88B1-69702684FB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1" name="Rectangle 17">
            <a:extLst>
              <a:ext uri="{FF2B5EF4-FFF2-40B4-BE49-F238E27FC236}">
                <a16:creationId xmlns:a16="http://schemas.microsoft.com/office/drawing/2014/main" id="{D7883363-3C39-4A14-8ADE-B6B7E15460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1EB7D-DE85-46C3-81CF-0915016296F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8303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4CCD2875-2FA9-4EFF-8F8B-284EBE685D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A956F4EB-341D-4D8E-A8D3-9E5A92568A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ACAF07A5-F6FC-4BD4-8F03-200370D9D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913AD-DF7C-4D7E-883A-747D8D35F78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00708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229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229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2159AC2D-CC79-46A0-85FC-56786B88DC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36F35F8-5AEE-46CF-9180-4C3BB46093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0E1B57A9-B243-498C-B3FD-17171B2AE9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41C96-15C8-4A34-9A3B-02035561FAF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8945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612298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A536788D-BD1E-47B3-9D04-6892A09BE0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80F25763-BDBB-4D02-AA14-0B50021D75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7096E105-CB9D-4C25-820D-0D90B7E391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02E6F-EDD9-478B-89DB-EDB658BA738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68765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4C9C721-8E5C-4956-9856-3FCE97205FC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4176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B40F4D98-8AB8-4AE1-83A2-24CC7E9239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8BA99C6-D8E7-48BC-B37F-AEE06D6A79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60331227-BEB1-4AB9-8964-3655362EDC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F2370-1A9A-46BB-BD16-46B5A55BCEC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04260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FBBAB798-A48D-4C57-8BC4-F8732768BC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B1D73A4F-7222-4280-9E67-298CCB9730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DEF2366A-CAD6-449A-9338-E3CBA08442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C5AA5-9BEA-4C2B-AFED-47F7D853EDE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53770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9D88862-C38A-4931-ACE0-81DA2C5354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A8C11E74-890A-405C-8ACF-8187D65F64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EBD84683-6B06-493F-B70B-ADFDEC920C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B467E-40EE-4ED6-89C0-9309DCDE6F3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34648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CDA95E4F-CED9-48C3-BA28-A8347CB9AA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B437E4A5-D590-46B0-887F-36E51060BB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9BB3AF0C-0204-4E62-9BE1-2914C7D4AE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FDB9D-961D-4273-B77F-C42347B70E7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2307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C63B41AD-D917-4665-BDB5-BAA05114C8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0A540AB8-2370-462A-A04A-BF9BA7D045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FFAC4583-41D9-42DF-A34F-73A47947E5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36409-C0BB-4CC3-B464-A292A9D7537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6" name="Picture 8">
            <a:extLst>
              <a:ext uri="{FF2B5EF4-FFF2-40B4-BE49-F238E27FC236}">
                <a16:creationId xmlns:a16="http://schemas.microsoft.com/office/drawing/2014/main" id="{67698B03-799A-4E17-A122-9720C0084C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121" y="274638"/>
            <a:ext cx="3143250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525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449CF89C-1D42-45EF-8F58-9A228FFFA9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FE62A758-EA51-4E85-A9C6-A06AEEC12F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DD181E38-AB78-4949-88B4-8C9E9DF0E7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5E4E1-DF7E-497D-971D-4E541EA3A1B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67698B03-799A-4E17-A122-9720C0084C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623" y="312967"/>
            <a:ext cx="3143250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9029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10810FF-8FAD-4F04-9F78-014A609BDB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19A22184-B526-498C-B338-359502C2BD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C53B7A89-370A-4269-9629-1E44A6AF4E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9E26F-7F78-442F-B964-D7655E9A0B2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1368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26E4E51-B586-4CBB-97AB-5B6AF44B81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A8AD9C9-EE77-437E-8126-55C7A616B0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C9AD892B-FAA5-4FA0-BF01-3B7328DC52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12404-6A83-49B6-8B6C-384AF9591FE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60217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7AD5E6C9-0FFD-4490-8E7D-9E9FEA397D49}"/>
              </a:ext>
            </a:extLst>
          </p:cNvPr>
          <p:cNvGrpSpPr>
            <a:grpSpLocks/>
          </p:cNvGrpSpPr>
          <p:nvPr/>
        </p:nvGrpSpPr>
        <p:grpSpPr bwMode="auto">
          <a:xfrm>
            <a:off x="0" y="285750"/>
            <a:ext cx="9156700" cy="911225"/>
            <a:chOff x="-1" y="196"/>
            <a:chExt cx="5768" cy="635"/>
          </a:xfrm>
        </p:grpSpPr>
        <p:sp>
          <p:nvSpPr>
            <p:cNvPr id="1036" name="Rectangle 3">
              <a:extLst>
                <a:ext uri="{FF2B5EF4-FFF2-40B4-BE49-F238E27FC236}">
                  <a16:creationId xmlns:a16="http://schemas.microsoft.com/office/drawing/2014/main" id="{1608266B-9DAF-4D9F-A5CC-D89172CA5CB4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1" y="196"/>
              <a:ext cx="5766" cy="635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tx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ctr"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262148" name="Freeform 4">
              <a:extLst>
                <a:ext uri="{FF2B5EF4-FFF2-40B4-BE49-F238E27FC236}">
                  <a16:creationId xmlns:a16="http://schemas.microsoft.com/office/drawing/2014/main" id="{ABBB41D9-A141-4E2C-9A75-804C162DBC7D}"/>
                </a:ext>
              </a:extLst>
            </p:cNvPr>
            <p:cNvSpPr>
              <a:spLocks/>
            </p:cNvSpPr>
            <p:nvPr userDrawn="1"/>
          </p:nvSpPr>
          <p:spPr bwMode="gray">
            <a:xfrm flipH="1" flipV="1">
              <a:off x="2265" y="196"/>
              <a:ext cx="3497" cy="226"/>
            </a:xfrm>
            <a:custGeom>
              <a:avLst/>
              <a:gdLst/>
              <a:ahLst/>
              <a:cxnLst>
                <a:cxn ang="0">
                  <a:pos x="45" y="590"/>
                </a:cxn>
                <a:cxn ang="0">
                  <a:pos x="1497" y="590"/>
                </a:cxn>
                <a:cxn ang="0">
                  <a:pos x="0" y="0"/>
                </a:cxn>
                <a:cxn ang="0">
                  <a:pos x="0" y="590"/>
                </a:cxn>
              </a:cxnLst>
              <a:rect l="0" t="0" r="r" b="b"/>
              <a:pathLst>
                <a:path w="1497" h="590">
                  <a:moveTo>
                    <a:pt x="45" y="590"/>
                  </a:moveTo>
                  <a:lnTo>
                    <a:pt x="1497" y="590"/>
                  </a:lnTo>
                  <a:lnTo>
                    <a:pt x="0" y="0"/>
                  </a:lnTo>
                  <a:lnTo>
                    <a:pt x="0" y="590"/>
                  </a:lnTo>
                </a:path>
              </a:pathLst>
            </a:cu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zh-CN" altLang="en-US">
                <a:latin typeface="Arial" charset="0"/>
              </a:endParaRPr>
            </a:p>
          </p:txBody>
        </p:sp>
        <p:sp>
          <p:nvSpPr>
            <p:cNvPr id="262149" name="Freeform 5">
              <a:extLst>
                <a:ext uri="{FF2B5EF4-FFF2-40B4-BE49-F238E27FC236}">
                  <a16:creationId xmlns:a16="http://schemas.microsoft.com/office/drawing/2014/main" id="{F4DB5C66-E5A5-4949-81E8-098857E1C47A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-1" y="514"/>
              <a:ext cx="3702" cy="312"/>
            </a:xfrm>
            <a:custGeom>
              <a:avLst/>
              <a:gdLst/>
              <a:ahLst/>
              <a:cxnLst>
                <a:cxn ang="0">
                  <a:pos x="45" y="590"/>
                </a:cxn>
                <a:cxn ang="0">
                  <a:pos x="1497" y="590"/>
                </a:cxn>
                <a:cxn ang="0">
                  <a:pos x="0" y="0"/>
                </a:cxn>
                <a:cxn ang="0">
                  <a:pos x="0" y="590"/>
                </a:cxn>
              </a:cxnLst>
              <a:rect l="0" t="0" r="r" b="b"/>
              <a:pathLst>
                <a:path w="1497" h="590">
                  <a:moveTo>
                    <a:pt x="45" y="590"/>
                  </a:moveTo>
                  <a:lnTo>
                    <a:pt x="1497" y="590"/>
                  </a:lnTo>
                  <a:lnTo>
                    <a:pt x="0" y="0"/>
                  </a:lnTo>
                  <a:lnTo>
                    <a:pt x="0" y="590"/>
                  </a:lnTo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zh-CN" altLang="en-US">
                <a:latin typeface="Arial" charset="0"/>
              </a:endParaRPr>
            </a:p>
          </p:txBody>
        </p:sp>
      </p:grpSp>
      <p:sp>
        <p:nvSpPr>
          <p:cNvPr id="262150" name="Rectangle 6">
            <a:extLst>
              <a:ext uri="{FF2B5EF4-FFF2-40B4-BE49-F238E27FC236}">
                <a16:creationId xmlns:a16="http://schemas.microsoft.com/office/drawing/2014/main" id="{C19F3854-E7E9-42EC-89AB-C37EF4E38C92}"/>
              </a:ext>
            </a:extLst>
          </p:cNvPr>
          <p:cNvSpPr>
            <a:spLocks noChangeArrowheads="1"/>
          </p:cNvSpPr>
          <p:nvPr/>
        </p:nvSpPr>
        <p:spPr bwMode="gray">
          <a:xfrm>
            <a:off x="1588" y="0"/>
            <a:ext cx="9144000" cy="2413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262151" name="Rectangle 7">
            <a:extLst>
              <a:ext uri="{FF2B5EF4-FFF2-40B4-BE49-F238E27FC236}">
                <a16:creationId xmlns:a16="http://schemas.microsoft.com/office/drawing/2014/main" id="{D2985A1C-23BB-4EA0-AD45-CB020C8736EC}"/>
              </a:ext>
            </a:extLst>
          </p:cNvPr>
          <p:cNvSpPr>
            <a:spLocks noChangeArrowheads="1"/>
          </p:cNvSpPr>
          <p:nvPr/>
        </p:nvSpPr>
        <p:spPr bwMode="gray">
          <a:xfrm>
            <a:off x="12700" y="1235075"/>
            <a:ext cx="9132888" cy="158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zh-CN" altLang="en-US">
              <a:latin typeface="Arial" charset="0"/>
            </a:endParaRPr>
          </a:p>
        </p:txBody>
      </p:sp>
      <p:pic>
        <p:nvPicPr>
          <p:cNvPr id="1029" name="Picture 8" descr="Untitled-1 copy">
            <a:extLst>
              <a:ext uri="{FF2B5EF4-FFF2-40B4-BE49-F238E27FC236}">
                <a16:creationId xmlns:a16="http://schemas.microsoft.com/office/drawing/2014/main" id="{8F89945B-50A4-4CCB-9A59-A90233B04C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52413" y="382588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 descr="Untitled-1 copy">
            <a:extLst>
              <a:ext uri="{FF2B5EF4-FFF2-40B4-BE49-F238E27FC236}">
                <a16:creationId xmlns:a16="http://schemas.microsoft.com/office/drawing/2014/main" id="{592F5733-DFBC-497A-BAE1-8C3EED24EA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973138" y="765175"/>
            <a:ext cx="3587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0">
            <a:extLst>
              <a:ext uri="{FF2B5EF4-FFF2-40B4-BE49-F238E27FC236}">
                <a16:creationId xmlns:a16="http://schemas.microsoft.com/office/drawing/2014/main" id="{B702AFF0-CA89-4B01-A5E2-36549CD990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gray">
          <a:xfrm>
            <a:off x="1676400" y="274638"/>
            <a:ext cx="66294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D0FAA9F9-84D7-4D0E-A55D-265C6B04D7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94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262156" name="Rectangle 12">
            <a:extLst>
              <a:ext uri="{FF2B5EF4-FFF2-40B4-BE49-F238E27FC236}">
                <a16:creationId xmlns:a16="http://schemas.microsoft.com/office/drawing/2014/main" id="{325E5C77-6C44-4198-950A-0A28ECCD779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2157" name="Rectangle 13">
            <a:extLst>
              <a:ext uri="{FF2B5EF4-FFF2-40B4-BE49-F238E27FC236}">
                <a16:creationId xmlns:a16="http://schemas.microsoft.com/office/drawing/2014/main" id="{F174CCFE-F6F4-46D3-9F14-1A467B1C56B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2158" name="Rectangle 14">
            <a:extLst>
              <a:ext uri="{FF2B5EF4-FFF2-40B4-BE49-F238E27FC236}">
                <a16:creationId xmlns:a16="http://schemas.microsoft.com/office/drawing/2014/main" id="{D9B7BAB3-635A-4099-B814-50FCD0B2349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8C14BDD-BD9D-4D8E-94FB-5F99A62C7C2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96700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"/>
          <p:cNvSpPr txBox="1">
            <a:spLocks noChangeArrowheads="1"/>
          </p:cNvSpPr>
          <p:nvPr/>
        </p:nvSpPr>
        <p:spPr bwMode="auto">
          <a:xfrm>
            <a:off x="2563813" y="1638300"/>
            <a:ext cx="3440112" cy="30861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1200" b="0" dirty="0">
                <a:solidFill>
                  <a:srgbClr val="000000"/>
                </a:solidFill>
                <a:ea typeface="方正兰亭黑简体" panose="02000000000000000000"/>
                <a:cs typeface="Times New Roman" panose="02020603050405020304" pitchFamily="18" charset="0"/>
              </a:rPr>
              <a:t>中国人民大学应用化学博士</a:t>
            </a: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12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</a:rPr>
              <a:t>河北省“三三三人才工程”第三层次</a:t>
            </a: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12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</a:rPr>
              <a:t>新疆维吾尔自治区高层次人才引进工程</a:t>
            </a: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12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</a:rPr>
              <a:t>浙江台州“500 精英计划”创业创新人才</a:t>
            </a: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5</a:t>
            </a:r>
            <a:r>
              <a:rPr lang="zh-CN" altLang="en-US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项省奖、</a:t>
            </a:r>
            <a:r>
              <a:rPr lang="en-US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4</a:t>
            </a:r>
            <a:r>
              <a:rPr lang="zh-CN" altLang="en-US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项市奖、</a:t>
            </a:r>
            <a:r>
              <a:rPr lang="en-US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14</a:t>
            </a:r>
            <a:r>
              <a:rPr lang="zh-CN" altLang="en-US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项协会及公司奖</a:t>
            </a:r>
            <a:endParaRPr lang="en-US" altLang="zh-CN" sz="1200" b="0" dirty="0">
              <a:solidFill>
                <a:srgbClr val="000000"/>
              </a:solidFill>
              <a:latin typeface="Gill Sans MT" panose="020B0502020104020203" pitchFamily="34" charset="0"/>
              <a:ea typeface="方正兰亭黑简体" panose="02000000000000000000"/>
              <a:cs typeface="Times New Roman" panose="02020603050405020304" pitchFamily="18" charset="0"/>
            </a:endParaRPr>
          </a:p>
          <a:p>
            <a:pPr marL="214313" indent="-214313" defTabSz="685800" fontAlgn="auto">
              <a:lnSpc>
                <a:spcPct val="150000"/>
              </a:lnSpc>
              <a:spcBef>
                <a:spcPts val="0"/>
              </a:spcBef>
              <a:spcAft>
                <a:spcPts val="900"/>
              </a:spcAft>
              <a:buFont typeface="Wingdings" panose="05000000000000000000" charset="0"/>
              <a:buChar char="Ø"/>
              <a:defRPr/>
            </a:pPr>
            <a:r>
              <a:rPr lang="en-US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7</a:t>
            </a:r>
            <a:r>
              <a:rPr lang="zh-CN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项专利</a:t>
            </a:r>
            <a:r>
              <a:rPr lang="zh-CN" altLang="en-US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、</a:t>
            </a:r>
            <a:r>
              <a:rPr lang="zh-CN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发明</a:t>
            </a:r>
            <a:r>
              <a:rPr lang="en-US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4</a:t>
            </a:r>
            <a:r>
              <a:rPr lang="zh-CN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项</a:t>
            </a:r>
            <a:r>
              <a:rPr lang="zh-CN" altLang="en-US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、</a:t>
            </a:r>
            <a:r>
              <a:rPr lang="zh-CN" altLang="en-US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中国化工专利优秀奖1项</a:t>
            </a: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SCI</a:t>
            </a:r>
            <a:r>
              <a:rPr lang="zh-CN" altLang="en-US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三篇（二区</a:t>
            </a:r>
            <a:r>
              <a:rPr lang="en-US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5.16</a:t>
            </a:r>
            <a:r>
              <a:rPr lang="zh-CN" altLang="en-US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）、国内期刊</a:t>
            </a:r>
            <a:r>
              <a:rPr lang="zh-CN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论文</a:t>
            </a:r>
            <a:r>
              <a:rPr lang="en-US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30</a:t>
            </a:r>
            <a:r>
              <a:rPr lang="zh-CN" altLang="en-US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余</a:t>
            </a:r>
            <a:r>
              <a:rPr lang="zh-CN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篇</a:t>
            </a:r>
            <a:endParaRPr lang="en-US" altLang="zh-CN" sz="1200" b="0" dirty="0">
              <a:solidFill>
                <a:srgbClr val="000000"/>
              </a:solidFill>
              <a:latin typeface="Gill Sans MT" panose="020B0502020104020203" pitchFamily="34" charset="0"/>
              <a:ea typeface="方正兰亭黑简体" panose="02000000000000000000"/>
              <a:cs typeface="Times New Roman" panose="02020603050405020304" pitchFamily="18" charset="0"/>
            </a:endParaRP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zh-CN" sz="1200" b="0" dirty="0">
                <a:solidFill>
                  <a:srgbClr val="000000"/>
                </a:solidFill>
                <a:latin typeface="Gill Sans MT" panose="020B0502020104020203" pitchFamily="34" charset="0"/>
                <a:ea typeface="方正兰亭黑简体" panose="02000000000000000000"/>
                <a:cs typeface="Times New Roman" panose="02020603050405020304" pitchFamily="18" charset="0"/>
              </a:rPr>
              <a:t>申请备案企业标准2项</a:t>
            </a: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endParaRPr lang="en-US" altLang="zh-CN" sz="1050" b="0" dirty="0">
              <a:solidFill>
                <a:srgbClr val="000000"/>
              </a:solidFill>
              <a:latin typeface="Gill Sans MT" panose="020B0502020104020203" pitchFamily="34" charset="0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5123" name="TextBox 23"/>
          <p:cNvSpPr txBox="1">
            <a:spLocks noChangeArrowheads="1"/>
          </p:cNvSpPr>
          <p:nvPr/>
        </p:nvSpPr>
        <p:spPr bwMode="auto">
          <a:xfrm>
            <a:off x="3257550" y="5838825"/>
            <a:ext cx="4937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200">
                <a:solidFill>
                  <a:srgbClr val="000000"/>
                </a:solidFill>
                <a:latin typeface="Gill Sans MT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2010</a:t>
            </a:r>
            <a:endParaRPr lang="zh-CN" altLang="en-US" sz="1200">
              <a:solidFill>
                <a:srgbClr val="000000"/>
              </a:solidFill>
              <a:latin typeface="Gill Sans MT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124" name="TextBox 26"/>
          <p:cNvSpPr txBox="1">
            <a:spLocks noChangeArrowheads="1"/>
          </p:cNvSpPr>
          <p:nvPr/>
        </p:nvSpPr>
        <p:spPr bwMode="auto">
          <a:xfrm>
            <a:off x="1946275" y="5832475"/>
            <a:ext cx="49371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200">
                <a:solidFill>
                  <a:srgbClr val="000000"/>
                </a:solidFill>
                <a:latin typeface="Gill Sans MT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2007</a:t>
            </a:r>
            <a:endParaRPr lang="zh-CN" altLang="en-US" sz="1200">
              <a:solidFill>
                <a:srgbClr val="000000"/>
              </a:solidFill>
              <a:latin typeface="Gill Sans MT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3" name="TextBox 34"/>
          <p:cNvSpPr txBox="1">
            <a:spLocks noChangeArrowheads="1"/>
          </p:cNvSpPr>
          <p:nvPr/>
        </p:nvSpPr>
        <p:spPr bwMode="auto">
          <a:xfrm>
            <a:off x="2449513" y="5948363"/>
            <a:ext cx="681037" cy="2540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05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硕士</a:t>
            </a:r>
          </a:p>
        </p:txBody>
      </p:sp>
      <p:sp>
        <p:nvSpPr>
          <p:cNvPr id="24" name="TextBox 35"/>
          <p:cNvSpPr txBox="1">
            <a:spLocks noChangeArrowheads="1"/>
          </p:cNvSpPr>
          <p:nvPr/>
        </p:nvSpPr>
        <p:spPr bwMode="auto">
          <a:xfrm>
            <a:off x="5824538" y="5951538"/>
            <a:ext cx="45402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05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博士</a:t>
            </a:r>
          </a:p>
        </p:txBody>
      </p:sp>
      <p:sp>
        <p:nvSpPr>
          <p:cNvPr id="5127" name="TextBox 36"/>
          <p:cNvSpPr txBox="1">
            <a:spLocks noChangeArrowheads="1"/>
          </p:cNvSpPr>
          <p:nvPr/>
        </p:nvSpPr>
        <p:spPr bwMode="auto">
          <a:xfrm>
            <a:off x="2305050" y="6302375"/>
            <a:ext cx="11255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河北工业大学</a:t>
            </a:r>
            <a:endParaRPr lang="en-US" altLang="zh-CN" sz="120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128" name="TextBox 33"/>
          <p:cNvSpPr txBox="1">
            <a:spLocks noChangeArrowheads="1"/>
          </p:cNvSpPr>
          <p:nvPr/>
        </p:nvSpPr>
        <p:spPr bwMode="auto">
          <a:xfrm>
            <a:off x="8283575" y="5832475"/>
            <a:ext cx="5000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200">
                <a:solidFill>
                  <a:srgbClr val="000000"/>
                </a:solidFill>
                <a:latin typeface="Gill Sans MT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Now</a:t>
            </a:r>
            <a:endParaRPr lang="zh-CN" altLang="en-US" sz="1200">
              <a:solidFill>
                <a:srgbClr val="000000"/>
              </a:solidFill>
              <a:latin typeface="Gill Sans MT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6" name="右箭头 45"/>
          <p:cNvSpPr/>
          <p:nvPr/>
        </p:nvSpPr>
        <p:spPr>
          <a:xfrm>
            <a:off x="549275" y="6164263"/>
            <a:ext cx="8207375" cy="8096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3348038" y="6135688"/>
            <a:ext cx="131762" cy="1317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2098675" y="6137275"/>
            <a:ext cx="131763" cy="1317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7" name="椭圆 46"/>
          <p:cNvSpPr/>
          <p:nvPr/>
        </p:nvSpPr>
        <p:spPr>
          <a:xfrm>
            <a:off x="7602538" y="6137275"/>
            <a:ext cx="131762" cy="1317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2" name="TextBox 36"/>
          <p:cNvSpPr txBox="1">
            <a:spLocks noChangeArrowheads="1"/>
          </p:cNvSpPr>
          <p:nvPr/>
        </p:nvSpPr>
        <p:spPr bwMode="auto">
          <a:xfrm>
            <a:off x="5033963" y="6302375"/>
            <a:ext cx="2038350" cy="4397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00" b="0" dirty="0">
                <a:solidFill>
                  <a:srgbClr val="000000"/>
                </a:solidFill>
                <a:ea typeface="黑体" panose="02010609060101010101" charset="-122"/>
                <a:cs typeface="Times New Roman" panose="02020603050405020304" pitchFamily="18" charset="0"/>
              </a:rPr>
              <a:t>中国人民大学</a:t>
            </a:r>
            <a:endParaRPr lang="en-US" altLang="zh-CN" sz="1200" b="0" dirty="0">
              <a:solidFill>
                <a:srgbClr val="000000"/>
              </a:solidFill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050" b="0" dirty="0">
              <a:solidFill>
                <a:srgbClr val="000000"/>
              </a:solidFill>
              <a:ea typeface="黑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56" name="TextBox 35"/>
          <p:cNvSpPr txBox="1">
            <a:spLocks noChangeArrowheads="1"/>
          </p:cNvSpPr>
          <p:nvPr/>
        </p:nvSpPr>
        <p:spPr bwMode="auto">
          <a:xfrm>
            <a:off x="4875213" y="5151438"/>
            <a:ext cx="1558925" cy="4159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05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  <a:sym typeface="+mn-ea"/>
              </a:rPr>
              <a:t>上海鄂尔多斯</a:t>
            </a:r>
            <a:endParaRPr lang="en-US" altLang="zh-CN" sz="1050" b="0" dirty="0">
              <a:solidFill>
                <a:srgbClr val="000000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  <a:cs typeface="Times New Roman" panose="02020603050405020304" pitchFamily="18" charset="0"/>
              <a:sym typeface="+mn-ea"/>
            </a:endParaRP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05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  <a:sym typeface="+mn-ea"/>
              </a:rPr>
              <a:t>—</a:t>
            </a:r>
            <a:r>
              <a:rPr lang="zh-CN" altLang="en-US" sz="105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研究员</a:t>
            </a:r>
          </a:p>
        </p:txBody>
      </p:sp>
      <p:pic>
        <p:nvPicPr>
          <p:cNvPr id="5135" name="图片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00" y="5541963"/>
            <a:ext cx="133350" cy="12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6" name="文本框 4"/>
          <p:cNvSpPr txBox="1">
            <a:spLocks noChangeArrowheads="1"/>
          </p:cNvSpPr>
          <p:nvPr/>
        </p:nvSpPr>
        <p:spPr bwMode="auto">
          <a:xfrm>
            <a:off x="4716463" y="5621338"/>
            <a:ext cx="5381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200">
                <a:solidFill>
                  <a:srgbClr val="000000"/>
                </a:solidFill>
                <a:latin typeface="Gill Sans MT" pitchFamily="34" charset="0"/>
                <a:ea typeface="黑体" panose="02010609060101010101" pitchFamily="49" charset="-122"/>
              </a:rPr>
              <a:t>2015</a:t>
            </a:r>
            <a:endParaRPr lang="zh-CN" altLang="en-US" sz="1200">
              <a:solidFill>
                <a:srgbClr val="000000"/>
              </a:solidFill>
              <a:latin typeface="Gill Sans MT" pitchFamily="34" charset="0"/>
              <a:ea typeface="黑体" panose="02010609060101010101" pitchFamily="49" charset="-122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4473575" y="6127750"/>
            <a:ext cx="131763" cy="1317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0" name="TextBox 36"/>
          <p:cNvSpPr txBox="1">
            <a:spLocks noChangeArrowheads="1"/>
          </p:cNvSpPr>
          <p:nvPr/>
        </p:nvSpPr>
        <p:spPr bwMode="auto">
          <a:xfrm>
            <a:off x="2878138" y="5132388"/>
            <a:ext cx="2090737" cy="4143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050" b="0" dirty="0">
                <a:solidFill>
                  <a:srgbClr val="000000"/>
                </a:solidFill>
                <a:ea typeface="黑体" panose="02010609060101010101" charset="-122"/>
                <a:cs typeface="Times New Roman" panose="02020603050405020304" pitchFamily="18" charset="0"/>
              </a:rPr>
              <a:t>华创（航天三院）</a:t>
            </a:r>
            <a:r>
              <a:rPr lang="en-US" altLang="zh-CN" sz="1050" b="0" dirty="0">
                <a:solidFill>
                  <a:srgbClr val="000000"/>
                </a:solidFill>
                <a:ea typeface="黑体" panose="02010609060101010101" charset="-122"/>
                <a:cs typeface="Times New Roman" panose="02020603050405020304" pitchFamily="18" charset="0"/>
              </a:rPr>
              <a:t>—</a:t>
            </a:r>
            <a:r>
              <a:rPr lang="zh-CN" altLang="en-US" sz="1050" b="0" dirty="0">
                <a:solidFill>
                  <a:srgbClr val="000000"/>
                </a:solidFill>
                <a:ea typeface="黑体" panose="02010609060101010101" charset="-122"/>
                <a:cs typeface="Times New Roman" panose="02020603050405020304" pitchFamily="18" charset="0"/>
              </a:rPr>
              <a:t>研发助理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050" b="0" dirty="0">
                <a:solidFill>
                  <a:srgbClr val="000000"/>
                </a:solidFill>
                <a:ea typeface="黑体" panose="02010609060101010101" charset="-122"/>
                <a:cs typeface="Times New Roman" panose="02020603050405020304" pitchFamily="18" charset="0"/>
              </a:rPr>
              <a:t>河北盛华</a:t>
            </a:r>
            <a:r>
              <a:rPr lang="en-US" altLang="zh-CN" sz="1050" b="0" dirty="0">
                <a:solidFill>
                  <a:srgbClr val="000000"/>
                </a:solidFill>
                <a:ea typeface="黑体" panose="02010609060101010101" charset="-122"/>
                <a:cs typeface="Times New Roman" panose="02020603050405020304" pitchFamily="18" charset="0"/>
              </a:rPr>
              <a:t>—</a:t>
            </a:r>
            <a:r>
              <a:rPr lang="zh-CN" altLang="en-US" sz="1050" b="0" dirty="0">
                <a:solidFill>
                  <a:srgbClr val="000000"/>
                </a:solidFill>
                <a:ea typeface="黑体" panose="02010609060101010101" charset="-122"/>
                <a:cs typeface="Times New Roman" panose="02020603050405020304" pitchFamily="18" charset="0"/>
              </a:rPr>
              <a:t>研发处处长</a:t>
            </a:r>
            <a:endParaRPr lang="en-US" altLang="zh-CN" sz="1050" b="0" dirty="0">
              <a:solidFill>
                <a:srgbClr val="000000"/>
              </a:solidFill>
              <a:ea typeface="黑体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351213" y="5589588"/>
            <a:ext cx="1754187" cy="349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solidFill>
                <a:srgbClr val="000000"/>
              </a:solidFill>
              <a:ea typeface="黑体" panose="02010609060101010101" pitchFamily="49" charset="-122"/>
            </a:endParaRPr>
          </a:p>
        </p:txBody>
      </p:sp>
      <p:sp>
        <p:nvSpPr>
          <p:cNvPr id="5140" name="TextBox 23"/>
          <p:cNvSpPr txBox="1">
            <a:spLocks noChangeArrowheads="1"/>
          </p:cNvSpPr>
          <p:nvPr/>
        </p:nvSpPr>
        <p:spPr bwMode="auto">
          <a:xfrm>
            <a:off x="4284663" y="5851525"/>
            <a:ext cx="523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200" b="1">
                <a:solidFill>
                  <a:srgbClr val="FF0000"/>
                </a:solidFill>
                <a:latin typeface="Gill Sans MT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2014</a:t>
            </a:r>
            <a:endParaRPr lang="zh-CN" altLang="en-US" sz="1200" b="1">
              <a:solidFill>
                <a:srgbClr val="FF0000"/>
              </a:solidFill>
              <a:latin typeface="Gill Sans MT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141" name="TextBox 26"/>
          <p:cNvSpPr txBox="1">
            <a:spLocks noChangeArrowheads="1"/>
          </p:cNvSpPr>
          <p:nvPr/>
        </p:nvSpPr>
        <p:spPr bwMode="auto">
          <a:xfrm>
            <a:off x="769938" y="5835650"/>
            <a:ext cx="4937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200">
                <a:solidFill>
                  <a:srgbClr val="000000"/>
                </a:solidFill>
                <a:latin typeface="Gill Sans MT" pitchFamily="34" charset="0"/>
                <a:ea typeface="黑体" panose="02010609060101010101" pitchFamily="49" charset="-122"/>
                <a:cs typeface="Times New Roman" panose="02020603050405020304" pitchFamily="18" charset="0"/>
              </a:rPr>
              <a:t>2003</a:t>
            </a:r>
            <a:endParaRPr lang="zh-CN" altLang="en-US" sz="1200">
              <a:solidFill>
                <a:srgbClr val="000000"/>
              </a:solidFill>
              <a:latin typeface="Gill Sans MT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7" name="TextBox 34"/>
          <p:cNvSpPr txBox="1">
            <a:spLocks noChangeArrowheads="1"/>
          </p:cNvSpPr>
          <p:nvPr/>
        </p:nvSpPr>
        <p:spPr bwMode="auto">
          <a:xfrm>
            <a:off x="1252538" y="5956300"/>
            <a:ext cx="682625" cy="2540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05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学士</a:t>
            </a:r>
          </a:p>
        </p:txBody>
      </p:sp>
      <p:sp>
        <p:nvSpPr>
          <p:cNvPr id="5143" name="TextBox 36"/>
          <p:cNvSpPr txBox="1">
            <a:spLocks noChangeArrowheads="1"/>
          </p:cNvSpPr>
          <p:nvPr/>
        </p:nvSpPr>
        <p:spPr bwMode="auto">
          <a:xfrm>
            <a:off x="1017588" y="6302375"/>
            <a:ext cx="11255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中北大学</a:t>
            </a:r>
            <a:endParaRPr lang="en-US" altLang="zh-CN" sz="120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963613" y="6138863"/>
            <a:ext cx="130175" cy="1317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021263" y="5589588"/>
            <a:ext cx="1382712" cy="349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solidFill>
                <a:srgbClr val="000000"/>
              </a:solidFill>
              <a:ea typeface="黑体" panose="02010609060101010101" pitchFamily="49" charset="-122"/>
            </a:endParaRPr>
          </a:p>
        </p:txBody>
      </p:sp>
      <p:sp>
        <p:nvSpPr>
          <p:cNvPr id="7" name="TextBox 35"/>
          <p:cNvSpPr txBox="1">
            <a:spLocks noChangeArrowheads="1"/>
          </p:cNvSpPr>
          <p:nvPr/>
        </p:nvSpPr>
        <p:spPr bwMode="auto">
          <a:xfrm>
            <a:off x="5908675" y="5132388"/>
            <a:ext cx="2328863" cy="4143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05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  <a:sym typeface="+mn-ea"/>
              </a:rPr>
              <a:t>中泰化学（阜康研发）</a:t>
            </a:r>
            <a:endParaRPr lang="en-US" altLang="zh-CN" sz="1050" b="0" dirty="0">
              <a:solidFill>
                <a:srgbClr val="000000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  <a:cs typeface="Times New Roman" panose="02020603050405020304" pitchFamily="18" charset="0"/>
              <a:sym typeface="+mn-ea"/>
            </a:endParaRP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05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  <a:sym typeface="+mn-ea"/>
              </a:rPr>
              <a:t>—</a:t>
            </a:r>
            <a:r>
              <a:rPr lang="zh-CN" altLang="en-US" sz="105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技术总监</a:t>
            </a:r>
          </a:p>
        </p:txBody>
      </p:sp>
      <p:sp>
        <p:nvSpPr>
          <p:cNvPr id="8" name="矩形 7"/>
          <p:cNvSpPr/>
          <p:nvPr/>
        </p:nvSpPr>
        <p:spPr>
          <a:xfrm>
            <a:off x="6451600" y="5591175"/>
            <a:ext cx="2185988" cy="349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solidFill>
                <a:srgbClr val="000000"/>
              </a:solidFill>
              <a:ea typeface="黑体" panose="02010609060101010101" pitchFamily="49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030913" y="5618163"/>
            <a:ext cx="588962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dirty="0">
                <a:latin typeface="Gill Sans MT" panose="020B0502020104020203" pitchFamily="34" charset="0"/>
                <a:ea typeface="黑体" panose="02010609060101010101" pitchFamily="49" charset="-122"/>
              </a:rPr>
              <a:t>201</a:t>
            </a:r>
            <a:r>
              <a:rPr lang="en-US" sz="1200" dirty="0">
                <a:latin typeface="Gill Sans MT" panose="020B0502020104020203" pitchFamily="34" charset="0"/>
                <a:ea typeface="+mn-ea"/>
              </a:rPr>
              <a:t>6</a:t>
            </a:r>
          </a:p>
        </p:txBody>
      </p:sp>
      <p:pic>
        <p:nvPicPr>
          <p:cNvPr id="5149" name="图片 10" descr="无题目录275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1520825"/>
            <a:ext cx="2232025" cy="334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419100" y="2011363"/>
            <a:ext cx="1885950" cy="22891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defRPr/>
            </a:pPr>
            <a:r>
              <a:rPr lang="zh-CN" altLang="en-US" sz="28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沈小宁   </a:t>
            </a: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11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籍贯：河北宣化               </a:t>
            </a:r>
            <a:endParaRPr lang="zh-CN" altLang="en-US" sz="1100" b="0" dirty="0">
              <a:solidFill>
                <a:srgbClr val="000000"/>
              </a:solidFill>
              <a:latin typeface="方正兰亭黑简体" panose="02000000000000000000" pitchFamily="2" charset="-122"/>
              <a:ea typeface="方正兰亭黑简体" panose="02000000000000000000"/>
              <a:cs typeface="Times New Roman" panose="02020603050405020304" pitchFamily="18" charset="0"/>
            </a:endParaRP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11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民族：汉</a:t>
            </a: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11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政治面貌：中共党员            </a:t>
            </a:r>
            <a:endParaRPr lang="zh-CN" altLang="en-US" sz="1100" b="0" dirty="0">
              <a:solidFill>
                <a:srgbClr val="000000"/>
              </a:solidFill>
              <a:latin typeface="方正兰亭黑简体" panose="02000000000000000000" pitchFamily="2" charset="-122"/>
              <a:ea typeface="方正兰亭黑简体" panose="02000000000000000000"/>
              <a:cs typeface="Times New Roman" panose="02020603050405020304" pitchFamily="18" charset="0"/>
            </a:endParaRP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r>
              <a:rPr lang="zh-CN" altLang="en-US" sz="110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/>
                <a:cs typeface="Times New Roman" panose="02020603050405020304" pitchFamily="18" charset="0"/>
                <a:sym typeface="+mn-ea"/>
              </a:rPr>
              <a:t>出生年月：1981年6月</a:t>
            </a:r>
            <a:endParaRPr lang="zh-CN" altLang="en-US" sz="1100" b="0" dirty="0">
              <a:solidFill>
                <a:srgbClr val="000000"/>
              </a:solidFill>
              <a:latin typeface="方正兰亭黑简体" panose="02000000000000000000" pitchFamily="2" charset="-122"/>
              <a:ea typeface="方正兰亭黑简体" panose="02000000000000000000"/>
              <a:cs typeface="Times New Roman" panose="02020603050405020304" pitchFamily="18" charset="0"/>
            </a:endParaRPr>
          </a:p>
          <a:p>
            <a:pPr marL="257175" indent="-257175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pitchFamily="2" charset="2"/>
              <a:buChar char="Ø"/>
              <a:defRPr/>
            </a:pPr>
            <a:endParaRPr lang="en-US" altLang="zh-CN" sz="1050" b="0" dirty="0">
              <a:solidFill>
                <a:srgbClr val="000000"/>
              </a:solidFill>
              <a:latin typeface="Gill Sans MT" panose="020B0502020104020203" pitchFamily="34" charset="0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7358063" y="5767388"/>
            <a:ext cx="752475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b="1" dirty="0">
                <a:solidFill>
                  <a:srgbClr val="FF0000"/>
                </a:solidFill>
                <a:latin typeface="Gill Sans MT" panose="020B0502020104020203" pitchFamily="34" charset="0"/>
                <a:ea typeface="黑体" panose="02010609060101010101" pitchFamily="49" charset="-122"/>
              </a:rPr>
              <a:t>2019</a:t>
            </a:r>
            <a:endParaRPr lang="en-US" sz="1600" b="1" dirty="0">
              <a:solidFill>
                <a:srgbClr val="FF0000"/>
              </a:solidFill>
              <a:latin typeface="Gill Sans MT" panose="020B0502020104020203" pitchFamily="34" charset="0"/>
              <a:ea typeface="+mn-ea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7602538" y="5534025"/>
            <a:ext cx="131762" cy="1317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5" name="TextBox 35"/>
          <p:cNvSpPr txBox="1">
            <a:spLocks noChangeArrowheads="1"/>
          </p:cNvSpPr>
          <p:nvPr/>
        </p:nvSpPr>
        <p:spPr bwMode="auto">
          <a:xfrm>
            <a:off x="7572375" y="5105400"/>
            <a:ext cx="1557338" cy="4143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050" b="0" dirty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  <a:sym typeface="+mn-ea"/>
              </a:rPr>
              <a:t>河北北方学院</a:t>
            </a:r>
            <a:endParaRPr lang="en-US" altLang="zh-CN" sz="1050" b="0" dirty="0">
              <a:solidFill>
                <a:srgbClr val="000000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  <a:cs typeface="Times New Roman" panose="02020603050405020304" pitchFamily="18" charset="0"/>
              <a:sym typeface="+mn-ea"/>
            </a:endParaRP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050" b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  <a:sym typeface="+mn-ea"/>
              </a:rPr>
              <a:t>—</a:t>
            </a:r>
            <a:r>
              <a:rPr lang="zh-CN" altLang="en-US" sz="1050" b="0" smtClean="0">
                <a:solidFill>
                  <a:srgbClr val="000000"/>
                </a:solidFill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  <a:sym typeface="+mn-ea"/>
              </a:rPr>
              <a:t>系主任</a:t>
            </a:r>
            <a:endParaRPr lang="zh-CN" altLang="en-US" sz="1050" b="0" dirty="0">
              <a:solidFill>
                <a:srgbClr val="000000"/>
              </a:solidFill>
              <a:latin typeface="方正兰亭黑简体" panose="02000000000000000000" pitchFamily="2" charset="-122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6362700" y="5532438"/>
            <a:ext cx="131763" cy="1317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1" name="椭圆 40"/>
          <p:cNvSpPr/>
          <p:nvPr/>
        </p:nvSpPr>
        <p:spPr>
          <a:xfrm>
            <a:off x="4911725" y="5538788"/>
            <a:ext cx="130175" cy="13176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9" name="标题 3"/>
          <p:cNvSpPr txBox="1">
            <a:spLocks/>
          </p:cNvSpPr>
          <p:nvPr/>
        </p:nvSpPr>
        <p:spPr bwMode="gray">
          <a:xfrm>
            <a:off x="1934936" y="488030"/>
            <a:ext cx="13035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zh-CN" altLang="en-US" sz="2800" b="1" kern="0" smtClean="0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简    介</a:t>
            </a:r>
            <a:endParaRPr lang="en-US" altLang="zh-CN" sz="2800" b="1" kern="0">
              <a:effectLst>
                <a:outerShdw blurRad="38100" dist="38100" dir="2700000" algn="tl">
                  <a:srgbClr val="C0C0C0"/>
                </a:outerShdw>
              </a:effectLst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60927232"/>
      </p:ext>
    </p:extLst>
  </p:cSld>
  <p:clrMapOvr>
    <a:masterClrMapping/>
  </p:clrMapOvr>
  <p:transition spd="slow" advTm="66764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07975" y="1395413"/>
            <a:ext cx="8656638" cy="52022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defRPr/>
            </a:pPr>
            <a:r>
              <a:rPr lang="zh-CN" altLang="en-US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  <a:sym typeface="+mn-ea"/>
              </a:rPr>
              <a:t>工作经历</a:t>
            </a:r>
            <a:endParaRPr lang="zh-CN" altLang="en-US" dirty="0">
              <a:latin typeface="方正兰亭黑简体" panose="02000000000000000000" pitchFamily="2" charset="-122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  <a:p>
            <a:pPr marL="214313" indent="-214313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charset="0"/>
              <a:buChar char="ü"/>
              <a:defRPr/>
            </a:pPr>
            <a:r>
              <a:rPr lang="en-US" altLang="zh-CN" sz="1400" u="sng" dirty="0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2010.5—2011.5   </a:t>
            </a:r>
            <a:r>
              <a:rPr lang="zh-CN" altLang="en-US" sz="1400" u="sng" dirty="0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华创天元公司（航天三院下属单位）               研发中心             主任助理</a:t>
            </a:r>
          </a:p>
          <a:p>
            <a:pPr marL="214313" indent="-214313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charset="0"/>
              <a:buChar char="ü"/>
              <a:defRPr/>
            </a:pPr>
            <a:r>
              <a:rPr lang="en-US" altLang="zh-CN" sz="1400" u="sng" dirty="0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2011.5—2015.8   </a:t>
            </a:r>
            <a:r>
              <a:rPr lang="zh-CN" altLang="en-US" sz="1400" u="sng" dirty="0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河北盛华化工有限公司                     </a:t>
            </a:r>
            <a:r>
              <a:rPr lang="en-US" altLang="zh-CN" sz="1400" u="sng" dirty="0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       </a:t>
            </a:r>
            <a:r>
              <a:rPr lang="zh-CN" altLang="en-US" sz="1400" u="sng" dirty="0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          技术研发处              处长</a:t>
            </a:r>
          </a:p>
          <a:p>
            <a:pPr marL="214313" indent="-214313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charset="0"/>
              <a:buChar char="ü"/>
              <a:defRPr/>
            </a:pPr>
            <a:r>
              <a:rPr lang="en-US" altLang="zh-CN" sz="1400" u="sng" dirty="0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2015.8—2016.3</a:t>
            </a:r>
            <a:r>
              <a:rPr lang="en-US" altLang="zh-CN" sz="1400" u="sng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  </a:t>
            </a:r>
            <a:r>
              <a:rPr lang="zh-CN" altLang="en-US" sz="1400" u="sng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上海鄂尔多斯工业技术有限公司                </a:t>
            </a:r>
            <a:r>
              <a:rPr lang="en-US" altLang="zh-CN" sz="1400" u="sng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          </a:t>
            </a:r>
            <a:r>
              <a:rPr lang="zh-CN" altLang="en-US" sz="1400" u="sng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                          研究员</a:t>
            </a:r>
          </a:p>
          <a:p>
            <a:pPr marL="214313" indent="-214313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charset="0"/>
              <a:buChar char="ü"/>
              <a:defRPr/>
            </a:pPr>
            <a:r>
              <a:rPr lang="en-US" altLang="zh-CN" sz="1400" u="sng" dirty="0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2016.3—2019.9</a:t>
            </a:r>
            <a:r>
              <a:rPr lang="zh-CN" altLang="en-US" sz="1400" u="sng" dirty="0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    新疆中泰化学（集团）有限公司                阜康能源研发中心          技术总监</a:t>
            </a:r>
            <a:endParaRPr lang="en-US" altLang="zh-CN" sz="1400" u="sng" dirty="0">
              <a:latin typeface="Arial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  <a:p>
            <a:pPr marL="214313" indent="-214313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buFont typeface="Wingdings" panose="05000000000000000000" charset="0"/>
              <a:buChar char="ü"/>
              <a:defRPr/>
            </a:pPr>
            <a:r>
              <a:rPr lang="zh-CN" altLang="zh-CN" sz="1400" u="sng" dirty="0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201</a:t>
            </a:r>
            <a:r>
              <a:rPr lang="en-US" altLang="zh-CN" sz="1400" u="sng" dirty="0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9</a:t>
            </a:r>
            <a:r>
              <a:rPr lang="zh-CN" altLang="zh-CN" sz="1400" u="sng" dirty="0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.</a:t>
            </a:r>
            <a:r>
              <a:rPr lang="en-US" altLang="zh-CN" sz="1400" u="sng" dirty="0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9</a:t>
            </a:r>
            <a:r>
              <a:rPr lang="zh-CN" altLang="zh-CN" sz="1400" u="sng" dirty="0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—</a:t>
            </a:r>
            <a:r>
              <a:rPr lang="zh-CN" altLang="en-US" sz="1400" u="sng" dirty="0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现在     </a:t>
            </a:r>
            <a:r>
              <a:rPr lang="zh-CN" altLang="zh-CN" sz="1400" u="sng" dirty="0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   </a:t>
            </a:r>
            <a:r>
              <a:rPr lang="zh-CN" altLang="en-US" sz="1400" u="sng" dirty="0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河北北方学院                                            理学院应用化学</a:t>
            </a:r>
            <a:r>
              <a:rPr lang="zh-CN" altLang="en-US" sz="1400" u="sng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系</a:t>
            </a:r>
            <a:r>
              <a:rPr lang="zh-CN" altLang="zh-CN" sz="1400" u="sng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          </a:t>
            </a:r>
            <a:r>
              <a:rPr lang="zh-CN" altLang="en-US" sz="1400" u="sng" smtClean="0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系主任</a:t>
            </a:r>
            <a:endParaRPr lang="en-US" altLang="zh-CN" sz="1400" u="sng" dirty="0">
              <a:latin typeface="Arial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  <a:p>
            <a:pPr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defRPr/>
            </a:pPr>
            <a:r>
              <a:rPr lang="zh-CN" altLang="en-US" sz="2000" dirty="0">
                <a:latin typeface="Arial"/>
                <a:ea typeface="方正兰亭黑简体" panose="02000000000000000000" pitchFamily="2" charset="-122"/>
                <a:cs typeface="Times New Roman" panose="02020603050405020304" pitchFamily="18" charset="0"/>
              </a:rPr>
              <a:t>研究领域</a:t>
            </a:r>
            <a:endParaRPr lang="en-US" altLang="zh-CN" sz="2000" dirty="0">
              <a:latin typeface="Arial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  <a:p>
            <a:pPr marL="216218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defRPr/>
            </a:pPr>
            <a:r>
              <a:rPr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一、高抗冲</a:t>
            </a:r>
            <a:r>
              <a:rPr lang="en-US" altLang="zh-CN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PVC</a:t>
            </a:r>
            <a:r>
              <a:rPr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复合树脂工业化项目          </a:t>
            </a:r>
            <a:r>
              <a:rPr kumimoji="1"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  <a:sym typeface="+mn-ea"/>
              </a:rPr>
              <a:t> 负责人              组织、实施</a:t>
            </a:r>
            <a:endParaRPr lang="zh-CN" altLang="en-US" sz="1400" dirty="0">
              <a:latin typeface="方正兰亭黑简体" panose="02000000000000000000" pitchFamily="2" charset="-122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  <a:p>
            <a:pPr marL="216218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defRPr/>
            </a:pPr>
            <a:r>
              <a:rPr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二、高抗冲</a:t>
            </a:r>
            <a:r>
              <a:rPr lang="en-US" altLang="zh-CN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PVC</a:t>
            </a:r>
            <a:r>
              <a:rPr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复合树脂应用研发</a:t>
            </a:r>
            <a:r>
              <a:rPr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  <a:sym typeface="+mn-ea"/>
              </a:rPr>
              <a:t>         </a:t>
            </a:r>
            <a:r>
              <a:rPr lang="en-US" altLang="zh-CN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  <a:sym typeface="+mn-ea"/>
              </a:rPr>
              <a:t>   </a:t>
            </a:r>
            <a:r>
              <a:rPr kumimoji="1"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  <a:sym typeface="+mn-ea"/>
              </a:rPr>
              <a:t> 负责人              组织、实施</a:t>
            </a:r>
            <a:endParaRPr lang="zh-CN" altLang="en-US" sz="1400" dirty="0">
              <a:latin typeface="方正兰亭黑简体" panose="02000000000000000000" pitchFamily="2" charset="-122"/>
              <a:ea typeface="方正兰亭黑简体" panose="02000000000000000000" pitchFamily="2" charset="-122"/>
              <a:cs typeface="Times New Roman" panose="02020603050405020304" pitchFamily="18" charset="0"/>
            </a:endParaRPr>
          </a:p>
          <a:p>
            <a:pPr marL="216218" defTabSz="685800" fontAlgn="auto">
              <a:lnSpc>
                <a:spcPct val="150000"/>
              </a:lnSpc>
              <a:spcBef>
                <a:spcPts val="0"/>
              </a:spcBef>
              <a:spcAft>
                <a:spcPts val="450"/>
              </a:spcAft>
              <a:defRPr/>
            </a:pPr>
            <a:r>
              <a:rPr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三、其他：高聚合度</a:t>
            </a:r>
            <a:r>
              <a:rPr lang="en-US" altLang="zh-CN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PVC</a:t>
            </a:r>
            <a:r>
              <a:rPr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P2500</a:t>
            </a:r>
            <a:r>
              <a:rPr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）、超低聚合度</a:t>
            </a:r>
            <a:r>
              <a:rPr lang="en-US" altLang="zh-CN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PVC</a:t>
            </a:r>
            <a:r>
              <a:rPr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P400</a:t>
            </a:r>
            <a:r>
              <a:rPr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）、</a:t>
            </a:r>
            <a:r>
              <a:rPr lang="zh-CN" altLang="zh-CN" sz="1400" dirty="0">
                <a:latin typeface="Times New Roman" panose="02020603050405020304" pitchFamily="18" charset="0"/>
                <a:ea typeface="方正兰亭黑简体" panose="02000000000000000000" pitchFamily="2" charset="-122"/>
                <a:cs typeface="Times New Roman" panose="02020603050405020304" pitchFamily="18" charset="0"/>
                <a:sym typeface="+mn-ea"/>
              </a:rPr>
              <a:t>掺杂MWNTs功能化PVC复合材料</a:t>
            </a:r>
            <a:r>
              <a:rPr lang="zh-CN" altLang="en-US" sz="1400" dirty="0">
                <a:latin typeface="Times New Roman" panose="02020603050405020304" pitchFamily="18" charset="0"/>
                <a:ea typeface="方正兰亭黑简体" panose="02000000000000000000" pitchFamily="2" charset="-122"/>
                <a:cs typeface="Times New Roman" panose="02020603050405020304" pitchFamily="18" charset="0"/>
                <a:sym typeface="+mn-ea"/>
              </a:rPr>
              <a:t>。</a:t>
            </a:r>
            <a:r>
              <a:rPr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拓展高抗冲</a:t>
            </a:r>
            <a:r>
              <a:rPr lang="en-US" altLang="zh-CN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PVC</a:t>
            </a:r>
            <a:r>
              <a:rPr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复合树脂牌号，形成系列产品。以系列特种</a:t>
            </a:r>
            <a:r>
              <a:rPr lang="en-US" altLang="zh-CN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PVC</a:t>
            </a:r>
            <a:r>
              <a:rPr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原材料基础，一方面为特种</a:t>
            </a:r>
            <a:r>
              <a:rPr lang="en-US" altLang="zh-CN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PVC</a:t>
            </a:r>
            <a:r>
              <a:rPr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产品推广提供技术支持，另一方面通过延伸产业链，发展</a:t>
            </a:r>
            <a:r>
              <a:rPr lang="en-US" altLang="zh-CN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PVC</a:t>
            </a:r>
            <a:r>
              <a:rPr lang="zh-CN" altLang="en-US" sz="1400" dirty="0">
                <a:latin typeface="方正兰亭黑简体" panose="02000000000000000000" pitchFamily="2" charset="-122"/>
                <a:ea typeface="方正兰亭黑简体" panose="02000000000000000000" pitchFamily="2" charset="-122"/>
                <a:cs typeface="Times New Roman" panose="02020603050405020304" pitchFamily="18" charset="0"/>
              </a:rPr>
              <a:t>板材、管材、型材等附加值较高的产品，以较低的投入来创造更高的效益。</a:t>
            </a:r>
            <a:endParaRPr lang="zh-CN" altLang="en-US" sz="1400" dirty="0">
              <a:latin typeface="方正兰亭黑简体" panose="02000000000000000000" pitchFamily="2" charset="-122"/>
              <a:ea typeface="方正兰亭黑简体" panose="02000000000000000000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 idx="4294967295"/>
          </p:nvPr>
        </p:nvSpPr>
        <p:spPr>
          <a:xfrm>
            <a:off x="1934936" y="488030"/>
            <a:ext cx="1303562" cy="523220"/>
          </a:xfr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简    介</a:t>
            </a:r>
            <a:endParaRPr lang="en-US" altLang="zh-CN" sz="2800" b="1">
              <a:effectLst>
                <a:outerShdw blurRad="38100" dist="38100" dir="2700000" algn="tl">
                  <a:srgbClr val="C0C0C0"/>
                </a:outerShdw>
              </a:effectLst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83293353"/>
      </p:ext>
    </p:extLst>
  </p:cSld>
  <p:clrMapOvr>
    <a:masterClrMapping/>
  </p:clrMapOvr>
</p:sld>
</file>

<file path=ppt/theme/theme1.xml><?xml version="1.0" encoding="utf-8"?>
<a:theme xmlns:a="http://schemas.openxmlformats.org/drawingml/2006/main" name="酶工程 ppt  111">
  <a:themeElements>
    <a:clrScheme name="酶工程 ppt  111 1">
      <a:dk1>
        <a:srgbClr val="1D528D"/>
      </a:dk1>
      <a:lt1>
        <a:srgbClr val="FFFFFF"/>
      </a:lt1>
      <a:dk2>
        <a:srgbClr val="000000"/>
      </a:dk2>
      <a:lt2>
        <a:srgbClr val="CACACA"/>
      </a:lt2>
      <a:accent1>
        <a:srgbClr val="0099CC"/>
      </a:accent1>
      <a:accent2>
        <a:srgbClr val="BFA907"/>
      </a:accent2>
      <a:accent3>
        <a:srgbClr val="FFFFFF"/>
      </a:accent3>
      <a:accent4>
        <a:srgbClr val="174578"/>
      </a:accent4>
      <a:accent5>
        <a:srgbClr val="AACAE2"/>
      </a:accent5>
      <a:accent6>
        <a:srgbClr val="AD9906"/>
      </a:accent6>
      <a:hlink>
        <a:srgbClr val="6E81E0"/>
      </a:hlink>
      <a:folHlink>
        <a:srgbClr val="009999"/>
      </a:folHlink>
    </a:clrScheme>
    <a:fontScheme name="酶工程 ppt  1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酶工程 ppt  111 1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BFA907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AD990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酶工程 ppt  111 2">
        <a:dk1>
          <a:srgbClr val="4E40A4"/>
        </a:dk1>
        <a:lt1>
          <a:srgbClr val="FFFFFF"/>
        </a:lt1>
        <a:dk2>
          <a:srgbClr val="000000"/>
        </a:dk2>
        <a:lt2>
          <a:srgbClr val="CACACA"/>
        </a:lt2>
        <a:accent1>
          <a:srgbClr val="8B65E9"/>
        </a:accent1>
        <a:accent2>
          <a:srgbClr val="008080"/>
        </a:accent2>
        <a:accent3>
          <a:srgbClr val="FFFFFF"/>
        </a:accent3>
        <a:accent4>
          <a:srgbClr val="41358B"/>
        </a:accent4>
        <a:accent5>
          <a:srgbClr val="C4B8F2"/>
        </a:accent5>
        <a:accent6>
          <a:srgbClr val="007373"/>
        </a:accent6>
        <a:hlink>
          <a:srgbClr val="0066CC"/>
        </a:hlink>
        <a:folHlink>
          <a:srgbClr val="8AB15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酶工程 ppt  111 3">
        <a:dk1>
          <a:srgbClr val="666699"/>
        </a:dk1>
        <a:lt1>
          <a:srgbClr val="FFFFFF"/>
        </a:lt1>
        <a:dk2>
          <a:srgbClr val="000000"/>
        </a:dk2>
        <a:lt2>
          <a:srgbClr val="CACACA"/>
        </a:lt2>
        <a:accent1>
          <a:srgbClr val="72B88E"/>
        </a:accent1>
        <a:accent2>
          <a:srgbClr val="C78DD7"/>
        </a:accent2>
        <a:accent3>
          <a:srgbClr val="FFFFFF"/>
        </a:accent3>
        <a:accent4>
          <a:srgbClr val="565682"/>
        </a:accent4>
        <a:accent5>
          <a:srgbClr val="BCD8C6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1330</TotalTime>
  <Words>566</Words>
  <Application>Microsoft Office PowerPoint</Application>
  <PresentationFormat>全屏显示(4:3)</PresentationFormat>
  <Paragraphs>48</Paragraphs>
  <Slides>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3" baseType="lpstr">
      <vt:lpstr>Gill Sans MT</vt:lpstr>
      <vt:lpstr>等线</vt:lpstr>
      <vt:lpstr>方正兰亭黑简体</vt:lpstr>
      <vt:lpstr>黑体</vt:lpstr>
      <vt:lpstr>宋体</vt:lpstr>
      <vt:lpstr>Arial</vt:lpstr>
      <vt:lpstr>Calibri</vt:lpstr>
      <vt:lpstr>Times New Roman</vt:lpstr>
      <vt:lpstr>Wingdings</vt:lpstr>
      <vt:lpstr>酶工程 ppt  111</vt:lpstr>
      <vt:lpstr>Image</vt:lpstr>
      <vt:lpstr>PowerPoint 演示文稿</vt:lpstr>
      <vt:lpstr>简    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Administrator</cp:lastModifiedBy>
  <cp:revision>215</cp:revision>
  <dcterms:created xsi:type="dcterms:W3CDTF">2015-11-15T00:49:00Z</dcterms:created>
  <dcterms:modified xsi:type="dcterms:W3CDTF">2023-09-05T07:07:02Z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2052-10.1.0.5603</vt:lpwstr>
  </property>
</Properties>
</file>