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765" r:id="rId3"/>
    <p:sldId id="766" r:id="rId5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7" userDrawn="1">
          <p15:clr>
            <a:srgbClr val="A4A3A4"/>
          </p15:clr>
        </p15:guide>
        <p15:guide id="2" pos="28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72"/>
      </p:cViewPr>
      <p:guideLst>
        <p:guide orient="horz" pos="2187"/>
        <p:guide pos="28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1BE7AF2-43D9-472B-A92B-C38F67226342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DB5079A-0FA5-43B9-A2BC-10FEC3AF72D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8C868A4-6D81-42EC-AAFC-DDA8A39E0496}" type="slidenum">
              <a:rPr lang="id-ID" altLang="zh-CN" sz="1200">
                <a:latin typeface="Calibri" panose="020F0502020204030204" pitchFamily="34" charset="0"/>
              </a:rPr>
            </a:fld>
            <a:endParaRPr lang="id-ID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Image" r:id="rId2" imgW="10210800" imgH="1816100" progId="Photoshop.Image.6">
                  <p:embed/>
                </p:oleObj>
              </mc:Choice>
              <mc:Fallback>
                <p:oleObj name="Image" r:id="rId2" imgW="10210800" imgH="1816100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"/>
          <p:cNvGrpSpPr/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4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9" name="Group 7"/>
          <p:cNvGrpSpPr/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1" name="Freeform 9"/>
            <p:cNvSpPr/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0"/>
            <p:cNvSpPr/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1"/>
            <p:cNvSpPr/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9 h 384"/>
                <a:gd name="T4" fmla="*/ 1 w 336"/>
                <a:gd name="T5" fmla="*/ 4 h 384"/>
                <a:gd name="T6" fmla="*/ 1 w 336"/>
                <a:gd name="T7" fmla="*/ 1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2"/>
            <p:cNvSpPr/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18"/>
          <p:cNvGrpSpPr/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19" descr="Untitled-1 copy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0" descr="Untitled-1 copy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1" descr="Untitled-1 copy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3181" name="Rectangle 13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6318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1EB7D-DE85-46C3-81CF-0915016296F2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913AD-DF7C-4D7E-883A-747D8D35F787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41C96-15C8-4A34-9A3B-02035561FAF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122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02E6F-EDD9-478B-89DB-EDB658BA738C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C9C721-8E5C-4956-9856-3FCE97205FC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F2370-1A9A-46BB-BD16-46B5A55BCEC1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C5AA5-9BEA-4C2B-AFED-47F7D853EDE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467E-40EE-4ED6-89C0-9309DCDE6F36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DB9D-961D-4273-B77F-C42347B70E72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6409-C0BB-4CC3-B464-A292A9D75374}" type="slidenum">
              <a:rPr lang="zh-CN" altLang="en-US"/>
            </a:fld>
            <a:endParaRPr lang="en-US" altLang="zh-CN"/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121" y="274638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5E4E1-DF7E-497D-971D-4E541EA3A1B9}" type="slidenum">
              <a:rPr lang="zh-CN" altLang="en-US"/>
            </a:fld>
            <a:endParaRPr lang="en-US" altLang="zh-CN"/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623" y="312967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E26F-7F78-442F-B964-D7655E9A0B2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2404-6A83-49B6-8B6C-384AF9591FE8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3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62148" name="Freeform 4"/>
            <p:cNvSpPr/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62149" name="Freeform 5"/>
            <p:cNvSpPr/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62150" name="Rectangle 6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62151" name="Rectangle 7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1029" name="Picture 8" descr="Untitled-1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Untitled-1 cop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621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C14BDD-BD9D-4D8E-94FB-5F99A62C7C25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"/>
          <p:cNvSpPr txBox="1">
            <a:spLocks noChangeArrowheads="1"/>
          </p:cNvSpPr>
          <p:nvPr/>
        </p:nvSpPr>
        <p:spPr bwMode="auto">
          <a:xfrm>
            <a:off x="2563813" y="1511300"/>
            <a:ext cx="3440112" cy="4384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ea typeface="方正兰亭黑简体" panose="02000000000000000000"/>
                <a:cs typeface="Times New Roman" panose="02020603050405020304" pitchFamily="18" charset="0"/>
              </a:rPr>
              <a:t>南开大学有机化学博士</a:t>
            </a:r>
            <a:endParaRPr lang="zh-CN" altLang="en-US" sz="1200" b="0" dirty="0">
              <a:solidFill>
                <a:srgbClr val="000000"/>
              </a:solidFill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教授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硕士生导师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河北省“三三三人才工程”第三层次人才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河北省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“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冀青之星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”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称号</a:t>
            </a:r>
            <a:endParaRPr lang="zh-CN" altLang="zh-CN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河北北方学院“三育人”先进个人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河北北方学院“巾帼建功标兵”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河北北方学院“优秀共产党员”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河北北方学院“优秀党务工作者”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6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项省奖、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1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项市级奖、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5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项校级奖</a:t>
            </a:r>
            <a:endParaRPr lang="zh-CN" altLang="en-US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5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项专利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、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发明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2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、实用新型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项</a:t>
            </a:r>
            <a:endParaRPr lang="zh-CN" altLang="en-US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SCI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论文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20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篇、国内期刊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论文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10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余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篇</a:t>
            </a:r>
            <a:endParaRPr lang="en-US" altLang="zh-CN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zh-CN" altLang="zh-CN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19100" y="2011363"/>
            <a:ext cx="1885950" cy="22840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8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魏珍   </a:t>
            </a:r>
            <a:endParaRPr lang="zh-CN" altLang="en-US" sz="28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籍贯：河北武安               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民族：汉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政治面貌：中共党员            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出生年月：198</a:t>
            </a:r>
            <a:r>
              <a:rPr lang="en-US" altLang="zh-CN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年6月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en-US" altLang="zh-CN" sz="105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39" name="标题 3"/>
          <p:cNvSpPr txBox="1"/>
          <p:nvPr/>
        </p:nvSpPr>
        <p:spPr bwMode="gray">
          <a:xfrm>
            <a:off x="1934936" y="488030"/>
            <a:ext cx="1303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en-US" sz="2800" b="1" kern="0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 kern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pic>
        <p:nvPicPr>
          <p:cNvPr id="3" name="图片 2" descr="魏珍照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50990" y="1645920"/>
            <a:ext cx="2112010" cy="3014980"/>
          </a:xfrm>
          <a:prstGeom prst="rect">
            <a:avLst/>
          </a:prstGeom>
        </p:spPr>
      </p:pic>
    </p:spTree>
  </p:cSld>
  <p:clrMapOvr>
    <a:masterClrMapping/>
  </p:clrMapOvr>
  <p:transition spd="slow" advTm="6676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7975" y="1395413"/>
            <a:ext cx="8656638" cy="369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工作经历</a:t>
            </a:r>
            <a:endParaRPr lang="zh-CN" altLang="en-US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4630" indent="-214630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Char char="ü"/>
              <a:defRPr/>
            </a:pP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201</a:t>
            </a:r>
            <a:r>
              <a:rPr lang="en-US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7</a:t>
            </a: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现在     </a:t>
            </a: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河北北方学院                                  理学院应用化学</a:t>
            </a:r>
            <a:r>
              <a:rPr lang="zh-CN" altLang="en-US" sz="1400" u="sng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系</a:t>
            </a:r>
            <a:r>
              <a:rPr lang="zh-CN" altLang="zh-CN" sz="1400" u="sng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     </a:t>
            </a:r>
            <a:endParaRPr lang="zh-CN" altLang="zh-CN" sz="1400" u="sng">
              <a:latin typeface="Arial" panose="020B0604020202020204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0" indent="0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None/>
              <a:defRPr/>
            </a:pPr>
            <a:endParaRPr lang="zh-CN" altLang="zh-CN" sz="1400" u="sng">
              <a:latin typeface="Arial" panose="020B0604020202020204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0" indent="0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None/>
              <a:defRPr/>
            </a:pPr>
            <a:endParaRPr lang="zh-CN" altLang="zh-CN" sz="1400" u="sng">
              <a:latin typeface="Arial" panose="020B0604020202020204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0" indent="0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None/>
              <a:defRPr/>
            </a:pPr>
            <a:r>
              <a:rPr lang="zh-CN" altLang="zh-CN" sz="1400" u="sng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     </a:t>
            </a:r>
            <a:endParaRPr lang="en-US" altLang="zh-CN" sz="1400" u="sng" dirty="0">
              <a:latin typeface="Arial" panose="020B0604020202020204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000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研究领域</a:t>
            </a:r>
            <a:endParaRPr lang="en-US" altLang="zh-CN" sz="2000" dirty="0">
              <a:latin typeface="Arial" panose="020B0604020202020204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53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一、</a:t>
            </a:r>
            <a:r>
              <a:rPr 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功能金属材料的制备和性能研究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</a:t>
            </a:r>
            <a:r>
              <a:rPr kumimoji="1"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负责人              组织、实施</a:t>
            </a:r>
            <a:endParaRPr lang="zh-CN" altLang="en-US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53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二、</a:t>
            </a:r>
            <a:r>
              <a:rPr 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化学教育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        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kumimoji="1"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kumimoji="1"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                </a:t>
            </a:r>
            <a:r>
              <a:rPr kumimoji="1"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负责人              组织、实施</a:t>
            </a:r>
            <a:endParaRPr lang="zh-CN" altLang="en-US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53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endParaRPr lang="zh-CN" altLang="en-US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934936" y="488030"/>
            <a:ext cx="1303562" cy="523220"/>
          </a:xfr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0907a744-7a3e-41d7-bbd1-9830a3cd2211"/>
  <p:tag name="COMMONDATA" val="eyJoZGlkIjoiYzk0NmVhOTQ5ZmJjMGI4ZDdkY2U0MTZiMGNmN2VhNDAifQ=="/>
</p:tagLst>
</file>

<file path=ppt/theme/theme1.xml><?xml version="1.0" encoding="utf-8"?>
<a:theme xmlns:a="http://schemas.openxmlformats.org/drawingml/2006/main" name="酶工程 ppt  111">
  <a:themeElements>
    <a:clrScheme name="酶工程 ppt  11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酶工程 ppt  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酶工程 ppt  11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WPS 演示</Application>
  <PresentationFormat>全屏显示(4:3)</PresentationFormat>
  <Paragraphs>35</Paragraphs>
  <Slides>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8" baseType="lpstr">
      <vt:lpstr>Arial</vt:lpstr>
      <vt:lpstr>宋体</vt:lpstr>
      <vt:lpstr>Wingdings</vt:lpstr>
      <vt:lpstr>等线</vt:lpstr>
      <vt:lpstr>Times New Roman</vt:lpstr>
      <vt:lpstr>方正兰亭黑简体</vt:lpstr>
      <vt:lpstr>黑体</vt:lpstr>
      <vt:lpstr>方正兰亭黑简体</vt:lpstr>
      <vt:lpstr>Gill Sans MT</vt:lpstr>
      <vt:lpstr>Wingdings</vt:lpstr>
      <vt:lpstr>Calibri</vt:lpstr>
      <vt:lpstr>Arial</vt:lpstr>
      <vt:lpstr>微软雅黑</vt:lpstr>
      <vt:lpstr>Arial Unicode MS</vt:lpstr>
      <vt:lpstr>酶工程 ppt  111</vt:lpstr>
      <vt:lpstr>Photoshop.Image.6</vt:lpstr>
      <vt:lpstr>PowerPoint 演示文稿</vt:lpstr>
      <vt:lpstr>简    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快乐天使1384953610</cp:lastModifiedBy>
  <cp:revision>217</cp:revision>
  <dcterms:created xsi:type="dcterms:W3CDTF">2015-11-15T00:49:00Z</dcterms:created>
  <dcterms:modified xsi:type="dcterms:W3CDTF">2023-09-05T07:45:19Z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CF550E0C67C44A65B838EB02EBE6E20D_13</vt:lpwstr>
  </property>
</Properties>
</file>