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765" r:id="rId3"/>
    <p:sldId id="766" r:id="rId5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 userDrawn="1">
          <p15:clr>
            <a:srgbClr val="A4A3A4"/>
          </p15:clr>
        </p15:guide>
        <p15:guide id="2" pos="28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68" y="102"/>
      </p:cViewPr>
      <p:guideLst>
        <p:guide orient="horz" pos="2187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1BE7AF2-43D9-472B-A92B-C38F67226342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DB5079A-0FA5-43B9-A2BC-10FEC3AF72D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8C868A4-6D81-42EC-AAFC-DDA8A39E0496}" type="slidenum">
              <a:rPr lang="id-ID" altLang="zh-CN" sz="1200">
                <a:latin typeface="Calibri" panose="020F0502020204030204" pitchFamily="34" charset="0"/>
              </a:rPr>
            </a:fld>
            <a:endParaRPr lang="id-ID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0" name="Image" r:id="rId2" imgW="10210800" imgH="1816100" progId="Photoshop.Image.6">
                  <p:embed/>
                </p:oleObj>
              </mc:Choice>
              <mc:Fallback>
                <p:oleObj name="Image" r:id="rId2" imgW="10210800" imgH="1816100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"/>
          <p:cNvGrpSpPr/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9" name="Group 7"/>
          <p:cNvGrpSpPr/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" name="Freeform 9"/>
            <p:cNvSpPr/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0"/>
            <p:cNvSpPr/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9 h 384"/>
                <a:gd name="T4" fmla="*/ 1 w 336"/>
                <a:gd name="T5" fmla="*/ 4 h 384"/>
                <a:gd name="T6" fmla="*/ 1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18"/>
          <p:cNvGrpSpPr/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19" descr="Untitled-1 copy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0" descr="Untitled-1 copy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1" descr="Untitled-1 copy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3181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63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EB7D-DE85-46C3-81CF-0915016296F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913AD-DF7C-4D7E-883A-747D8D35F787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1C96-15C8-4A34-9A3B-02035561FAF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122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02E6F-EDD9-478B-89DB-EDB658BA738C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C9C721-8E5C-4956-9856-3FCE97205FC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2370-1A9A-46BB-BD16-46B5A55BCEC1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C5AA5-9BEA-4C2B-AFED-47F7D853EDE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467E-40EE-4ED6-89C0-9309DCDE6F36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DB9D-961D-4273-B77F-C42347B70E7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6409-C0BB-4CC3-B464-A292A9D75374}" type="slidenum">
              <a:rPr lang="zh-CN" altLang="en-US"/>
            </a:fld>
            <a:endParaRPr lang="en-US" altLang="zh-CN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121" y="274638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5E4E1-DF7E-497D-971D-4E541EA3A1B9}" type="slidenum">
              <a:rPr lang="zh-CN" altLang="en-US"/>
            </a:fld>
            <a:endParaRPr lang="en-US" altLang="zh-CN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623" y="312967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E26F-7F78-442F-B964-D7655E9A0B2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2404-6A83-49B6-8B6C-384AF9591FE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3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62148" name="Freeform 4"/>
            <p:cNvSpPr/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62149" name="Freeform 5"/>
            <p:cNvSpPr/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62150" name="Rectangle 6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029" name="Picture 8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Untitled-1 cop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62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C14BDD-BD9D-4D8E-94FB-5F99A62C7C25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2540578" y="2356199"/>
            <a:ext cx="3232149" cy="21907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《化工原理》、《环境化学》等课程教授</a:t>
            </a:r>
            <a:endParaRPr lang="zh-CN" sz="1200" b="0" dirty="0">
              <a:solidFill>
                <a:srgbClr val="000000"/>
              </a:solidFill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14630" indent="-214630" defTabSz="685800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   </a:t>
            </a:r>
            <a:r>
              <a:rPr lang="zh-CN" altLang="en-US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工学硕士</a:t>
            </a:r>
            <a:endParaRPr lang="zh-CN" altLang="en-US" sz="1200" b="0" dirty="0">
              <a:solidFill>
                <a:srgbClr val="000000"/>
              </a:solidFill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0" indent="-214630" defTabSz="685800" fontAlgn="auto" latinLnBrk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charset="0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  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主持2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厅级课题（完成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项厅级课题），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        </a:t>
            </a:r>
            <a:endParaRPr lang="en-US" altLang="zh-CN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0" indent="0" defTabSz="6858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None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       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主持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2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项教改课题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（完成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项教改课题），</a:t>
            </a:r>
            <a:endParaRPr lang="zh-CN" altLang="en-US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0" indent="0" defTabSz="6858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None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       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主持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项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校企示范课程建设</a:t>
            </a:r>
            <a:endParaRPr lang="zh-CN" altLang="en-US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0" indent="0" defTabSz="6858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None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 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      1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项省级荣誉、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多项校级奖励</a:t>
            </a:r>
            <a:endParaRPr lang="zh-CN" altLang="en-US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 latinLnBrk="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 5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篇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SCI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，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篇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EI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，多篇中文核心</a:t>
            </a:r>
            <a:endParaRPr lang="zh-CN" altLang="en-US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</p:txBody>
      </p:sp>
      <p:sp>
        <p:nvSpPr>
          <p:cNvPr id="5124" name="TextBox 26"/>
          <p:cNvSpPr txBox="1">
            <a:spLocks noChangeArrowheads="1"/>
          </p:cNvSpPr>
          <p:nvPr/>
        </p:nvSpPr>
        <p:spPr bwMode="auto">
          <a:xfrm>
            <a:off x="2654501" y="5406689"/>
            <a:ext cx="487680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>
                <a:solidFill>
                  <a:srgbClr val="000000"/>
                </a:solidFill>
                <a:latin typeface="Gill Sans MT" panose="020B0502020104020203" pitchFamily="34" charset="0"/>
                <a:ea typeface="黑体" panose="02010609060101010101" charset="-122"/>
                <a:cs typeface="Times New Roman" panose="02020603050405020304" pitchFamily="18" charset="0"/>
              </a:rPr>
              <a:t>2008</a:t>
            </a:r>
            <a:endParaRPr lang="zh-CN" altLang="en-US" sz="1200" dirty="0">
              <a:solidFill>
                <a:srgbClr val="000000"/>
              </a:solidFill>
              <a:latin typeface="Gill Sans MT" panose="020B0502020104020203" pitchFamily="34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24" name="TextBox 35"/>
          <p:cNvSpPr txBox="1">
            <a:spLocks noChangeArrowheads="1"/>
          </p:cNvSpPr>
          <p:nvPr/>
        </p:nvSpPr>
        <p:spPr bwMode="auto">
          <a:xfrm>
            <a:off x="4478772" y="5462400"/>
            <a:ext cx="449580" cy="2527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硕士</a:t>
            </a:r>
            <a:endParaRPr lang="zh-CN" altLang="en-US" sz="105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27" name="TextBox 36"/>
          <p:cNvSpPr txBox="1">
            <a:spLocks noChangeArrowheads="1"/>
          </p:cNvSpPr>
          <p:nvPr/>
        </p:nvSpPr>
        <p:spPr bwMode="auto">
          <a:xfrm>
            <a:off x="4145937" y="5823943"/>
            <a:ext cx="1125538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温州大学</a:t>
            </a:r>
            <a:endParaRPr lang="en-US" altLang="zh-CN" sz="12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8283575" y="5389132"/>
            <a:ext cx="5000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0000"/>
                </a:solidFill>
                <a:latin typeface="Gill Sans MT" panose="020B0502020104020203" pitchFamily="34" charset="0"/>
                <a:ea typeface="黑体" panose="02010609060101010101" charset="-122"/>
                <a:cs typeface="Times New Roman" panose="02020603050405020304" pitchFamily="18" charset="0"/>
              </a:rPr>
              <a:t>Now</a:t>
            </a:r>
            <a:endParaRPr lang="zh-CN" altLang="en-US" sz="1200">
              <a:solidFill>
                <a:srgbClr val="000000"/>
              </a:solidFill>
              <a:latin typeface="Gill Sans MT" panose="020B0502020104020203" pitchFamily="34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6" name="右箭头 45"/>
          <p:cNvSpPr/>
          <p:nvPr/>
        </p:nvSpPr>
        <p:spPr>
          <a:xfrm>
            <a:off x="549275" y="5720920"/>
            <a:ext cx="8207375" cy="809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834842" y="5695519"/>
            <a:ext cx="131763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6450807" y="5695518"/>
            <a:ext cx="131762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141" name="TextBox 26"/>
          <p:cNvSpPr txBox="1">
            <a:spLocks noChangeArrowheads="1"/>
          </p:cNvSpPr>
          <p:nvPr/>
        </p:nvSpPr>
        <p:spPr bwMode="auto">
          <a:xfrm>
            <a:off x="769938" y="5392307"/>
            <a:ext cx="487680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>
                <a:solidFill>
                  <a:srgbClr val="000000"/>
                </a:solidFill>
                <a:latin typeface="Gill Sans MT" panose="020B0502020104020203" pitchFamily="34" charset="0"/>
                <a:ea typeface="黑体" panose="02010609060101010101" charset="-122"/>
                <a:cs typeface="Times New Roman" panose="02020603050405020304" pitchFamily="18" charset="0"/>
              </a:rPr>
              <a:t>2004</a:t>
            </a:r>
            <a:endParaRPr lang="zh-CN" altLang="en-US" sz="1200" dirty="0">
              <a:solidFill>
                <a:srgbClr val="000000"/>
              </a:solidFill>
              <a:latin typeface="Gill Sans MT" panose="020B0502020104020203" pitchFamily="34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27" name="TextBox 34"/>
          <p:cNvSpPr txBox="1">
            <a:spLocks noChangeArrowheads="1"/>
          </p:cNvSpPr>
          <p:nvPr/>
        </p:nvSpPr>
        <p:spPr bwMode="auto">
          <a:xfrm>
            <a:off x="1580807" y="5448304"/>
            <a:ext cx="682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学士</a:t>
            </a:r>
            <a:endParaRPr lang="zh-CN" altLang="en-US" sz="105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43" name="TextBox 36"/>
          <p:cNvSpPr txBox="1">
            <a:spLocks noChangeArrowheads="1"/>
          </p:cNvSpPr>
          <p:nvPr/>
        </p:nvSpPr>
        <p:spPr bwMode="auto">
          <a:xfrm>
            <a:off x="1303256" y="5822614"/>
            <a:ext cx="1125537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廊坊师范学院</a:t>
            </a:r>
            <a:endParaRPr lang="en-US" altLang="zh-CN" sz="12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63613" y="5695520"/>
            <a:ext cx="130175" cy="1317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19099" y="2011363"/>
            <a:ext cx="2144713" cy="22840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8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庚丽丽   </a:t>
            </a:r>
            <a:endParaRPr lang="zh-CN" altLang="en-US" sz="28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籍贯：河北省故城县   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民族：汉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政治面貌：党员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出生年月：19</a:t>
            </a:r>
            <a:r>
              <a:rPr lang="en-US" altLang="zh-CN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85</a:t>
            </a: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月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en-US" altLang="zh-CN" sz="105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184582" y="5349733"/>
            <a:ext cx="752475" cy="337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Gill Sans MT" panose="020B0502020104020203" pitchFamily="34" charset="0"/>
                <a:ea typeface="黑体" panose="02010609060101010101" charset="-122"/>
              </a:rPr>
              <a:t>2012</a:t>
            </a:r>
            <a:endParaRPr lang="en-US" sz="1600" b="1" dirty="0">
              <a:solidFill>
                <a:srgbClr val="FF0000"/>
              </a:solidFill>
              <a:latin typeface="Gill Sans MT" panose="020B0502020104020203" pitchFamily="34" charset="0"/>
              <a:ea typeface="+mn-ea"/>
            </a:endParaRPr>
          </a:p>
        </p:txBody>
      </p:sp>
      <p:sp>
        <p:nvSpPr>
          <p:cNvPr id="39" name="标题 3"/>
          <p:cNvSpPr txBox="1"/>
          <p:nvPr/>
        </p:nvSpPr>
        <p:spPr bwMode="gray">
          <a:xfrm>
            <a:off x="1934936" y="488030"/>
            <a:ext cx="1303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 kern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pic>
        <p:nvPicPr>
          <p:cNvPr id="2" name="图片 1" descr="庚丽丽+理学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23735" y="1449705"/>
            <a:ext cx="1819910" cy="2730500"/>
          </a:xfrm>
          <a:prstGeom prst="rect">
            <a:avLst/>
          </a:prstGeom>
        </p:spPr>
      </p:pic>
      <p:sp>
        <p:nvSpPr>
          <p:cNvPr id="3" name="TextBox 36"/>
          <p:cNvSpPr txBox="1">
            <a:spLocks noChangeArrowheads="1"/>
          </p:cNvSpPr>
          <p:nvPr/>
        </p:nvSpPr>
        <p:spPr bwMode="auto">
          <a:xfrm>
            <a:off x="7761627" y="5820133"/>
            <a:ext cx="1125538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河北北方学院</a:t>
            </a:r>
            <a:endParaRPr lang="en-US" altLang="zh-CN" sz="12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6676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7975" y="1395413"/>
            <a:ext cx="8656638" cy="369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工作经历</a:t>
            </a:r>
            <a:endParaRPr lang="zh-CN" altLang="en-US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4630" indent="-214630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201</a:t>
            </a:r>
            <a:r>
              <a:rPr lang="en-US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9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现在          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河北北方学院                                   理学院应用化学系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en-US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专任教师</a:t>
            </a:r>
            <a:endParaRPr lang="en-US" altLang="zh-CN" sz="1400" u="sng" dirty="0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000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研究领域</a:t>
            </a:r>
            <a:endParaRPr lang="en-US" altLang="zh-CN" sz="2000" dirty="0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一、复合材料的研究与应用：</a:t>
            </a:r>
            <a:endParaRPr lang="en-US" altLang="zh-CN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磁性生物炭复合材料的开发与应用     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负责人               组织、实施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Mxene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复合材料的开发与应用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   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kumimoji="1"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 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负责人              </a:t>
            </a:r>
            <a:r>
              <a:rPr kumimoji="1"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组织、实施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二、教学研究方向：</a:t>
            </a:r>
            <a:endParaRPr lang="en-US" altLang="zh-CN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化工原理课程教学改革研究   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负责人       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组织、实施</a:t>
            </a:r>
            <a:endParaRPr lang="en-US" altLang="zh-CN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校企合作示范课程建设     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   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负责人       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组织、实施</a:t>
            </a:r>
            <a:endParaRPr lang="en-US" altLang="zh-CN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934936" y="488030"/>
            <a:ext cx="1303562" cy="523220"/>
          </a:xfr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DFmZDg4NDMyZDMzZDI1MjgwODBkNGY1NTk2ZDAxM2YifQ=="/>
</p:tagLst>
</file>

<file path=ppt/theme/theme1.xml><?xml version="1.0" encoding="utf-8"?>
<a:theme xmlns:a="http://schemas.openxmlformats.org/drawingml/2006/main" name="酶工程 ppt  111">
  <a:themeElements>
    <a:clrScheme name="酶工程 ppt  11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酶工程 ppt  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酶工程 ppt  11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WPS 演示</Application>
  <PresentationFormat>全屏显示(4:3)</PresentationFormat>
  <Paragraphs>47</Paragraphs>
  <Slides>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8" baseType="lpstr">
      <vt:lpstr>Arial</vt:lpstr>
      <vt:lpstr>宋体</vt:lpstr>
      <vt:lpstr>Wingdings</vt:lpstr>
      <vt:lpstr>等线</vt:lpstr>
      <vt:lpstr>Times New Roman</vt:lpstr>
      <vt:lpstr>方正兰亭黑简体</vt:lpstr>
      <vt:lpstr>黑体</vt:lpstr>
      <vt:lpstr>Wingdings</vt:lpstr>
      <vt:lpstr>Gill Sans MT</vt:lpstr>
      <vt:lpstr>方正兰亭黑简体</vt:lpstr>
      <vt:lpstr>Calibri</vt:lpstr>
      <vt:lpstr>Arial</vt:lpstr>
      <vt:lpstr>微软雅黑</vt:lpstr>
      <vt:lpstr>Arial Unicode MS</vt:lpstr>
      <vt:lpstr>酶工程 ppt  111</vt:lpstr>
      <vt:lpstr>Photoshop.Image.6</vt:lpstr>
      <vt:lpstr>PowerPoint 演示文稿</vt:lpstr>
      <vt:lpstr>简    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Administrator</cp:lastModifiedBy>
  <cp:revision>221</cp:revision>
  <dcterms:created xsi:type="dcterms:W3CDTF">2015-11-15T00:49:00Z</dcterms:created>
  <dcterms:modified xsi:type="dcterms:W3CDTF">2024-06-26T07:56:55Z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E76DD6D5DDBB4B74B4AFACBA47164881_12</vt:lpwstr>
  </property>
</Properties>
</file>