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765" r:id="rId3"/>
    <p:sldId id="766" r:id="rId5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 userDrawn="1">
          <p15:clr>
            <a:srgbClr val="A4A3A4"/>
          </p15:clr>
        </p15:guide>
        <p15:guide id="2" pos="28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68" y="102"/>
      </p:cViewPr>
      <p:guideLst>
        <p:guide orient="horz" pos="2187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Image" r:id="rId2" imgW="10210800" imgH="1816100" progId="Photoshop.Image.6">
                  <p:embed/>
                </p:oleObj>
              </mc:Choice>
              <mc:Fallback>
                <p:oleObj name="Image" r:id="rId2" imgW="10210800" imgH="181610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/>
          <p:cNvGrpSpPr/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9" name="Group 7"/>
          <p:cNvGrpSpPr/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/>
            <p:cNvSpPr/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/>
          <p:cNvGrpSpPr/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</a:fld>
            <a:endParaRPr lang="en-US" altLang="zh-CN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</a:fld>
            <a:endParaRPr lang="en-US" altLang="zh-CN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/>
            <p:cNvSpPr/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62149" name="Freeform 5"/>
            <p:cNvSpPr/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62150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62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2563495" y="2718435"/>
            <a:ext cx="3670300" cy="10375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讲师</a:t>
            </a:r>
            <a:endParaRPr lang="en-US" altLang="zh-CN" sz="1200" b="0" dirty="0">
              <a:solidFill>
                <a:srgbClr val="000000"/>
              </a:solidFill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河南师范大学化学博士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7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SCI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（第一作者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4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篇，累计影响因子大于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20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）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</p:txBody>
      </p:sp>
      <p:sp>
        <p:nvSpPr>
          <p:cNvPr id="5124" name="TextBox 26"/>
          <p:cNvSpPr txBox="1">
            <a:spLocks noChangeArrowheads="1"/>
          </p:cNvSpPr>
          <p:nvPr/>
        </p:nvSpPr>
        <p:spPr bwMode="auto">
          <a:xfrm>
            <a:off x="2654501" y="5406689"/>
            <a:ext cx="48768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anose="020B0502020104020203" pitchFamily="34" charset="0"/>
                <a:ea typeface="黑体" panose="02010609060101010101" charset="-122"/>
                <a:cs typeface="Times New Roman" panose="02020603050405020304" pitchFamily="18" charset="0"/>
              </a:rPr>
              <a:t>2016</a:t>
            </a:r>
            <a:endParaRPr lang="zh-CN" altLang="en-US" sz="1200" dirty="0">
              <a:solidFill>
                <a:srgbClr val="000000"/>
              </a:solidFill>
              <a:latin typeface="Gill Sans MT" panose="020B0502020104020203" pitchFamily="3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4278747" y="5462400"/>
            <a:ext cx="849630" cy="2527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硕士，博士</a:t>
            </a:r>
            <a:endParaRPr lang="zh-CN" altLang="en-US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27" name="TextBox 36"/>
          <p:cNvSpPr txBox="1">
            <a:spLocks noChangeArrowheads="1"/>
          </p:cNvSpPr>
          <p:nvPr/>
        </p:nvSpPr>
        <p:spPr bwMode="auto">
          <a:xfrm>
            <a:off x="4145937" y="5823943"/>
            <a:ext cx="1125538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河南师范大学</a:t>
            </a:r>
            <a:endParaRPr lang="zh-CN" altLang="en-US" sz="1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8283575" y="5389132"/>
            <a:ext cx="500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anose="020B0502020104020203" pitchFamily="34" charset="0"/>
                <a:ea typeface="黑体" panose="02010609060101010101" charset="-122"/>
                <a:cs typeface="Times New Roman" panose="02020603050405020304" pitchFamily="18" charset="0"/>
              </a:rPr>
              <a:t>Now</a:t>
            </a:r>
            <a:endParaRPr lang="zh-CN" altLang="en-US" sz="1200">
              <a:solidFill>
                <a:srgbClr val="000000"/>
              </a:solidFill>
              <a:latin typeface="Gill Sans MT" panose="020B0502020104020203" pitchFamily="3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549275" y="5720920"/>
            <a:ext cx="8207375" cy="809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834842" y="5695519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450807" y="5695518"/>
            <a:ext cx="131762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141" name="TextBox 26"/>
          <p:cNvSpPr txBox="1">
            <a:spLocks noChangeArrowheads="1"/>
          </p:cNvSpPr>
          <p:nvPr/>
        </p:nvSpPr>
        <p:spPr bwMode="auto">
          <a:xfrm>
            <a:off x="769938" y="5392307"/>
            <a:ext cx="48768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anose="020B0502020104020203" pitchFamily="34" charset="0"/>
                <a:ea typeface="黑体" panose="02010609060101010101" charset="-122"/>
                <a:cs typeface="Times New Roman" panose="02020603050405020304" pitchFamily="18" charset="0"/>
              </a:rPr>
              <a:t>2012</a:t>
            </a:r>
            <a:endParaRPr lang="zh-CN" altLang="en-US" sz="1200" dirty="0">
              <a:solidFill>
                <a:srgbClr val="000000"/>
              </a:solidFill>
              <a:latin typeface="Gill Sans MT" panose="020B0502020104020203" pitchFamily="3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1533182" y="5466719"/>
            <a:ext cx="682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学士</a:t>
            </a:r>
            <a:endParaRPr lang="zh-CN" altLang="en-US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1303256" y="5822614"/>
            <a:ext cx="1125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河北师范大学汇华学院</a:t>
            </a:r>
            <a:endParaRPr lang="zh-CN" altLang="en-US" sz="1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63613" y="5695520"/>
            <a:ext cx="130175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19099" y="2011363"/>
            <a:ext cx="2144713" cy="24110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张慧芳   </a:t>
            </a:r>
            <a:endParaRPr lang="zh-CN" altLang="en-US" sz="28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籍贯：河北省张家口市               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政治面貌：群众            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93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12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月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184582" y="5349733"/>
            <a:ext cx="752475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Gill Sans MT" panose="020B0502020104020203" pitchFamily="34" charset="0"/>
                <a:ea typeface="+mn-ea"/>
              </a:rPr>
              <a:t>2023</a:t>
            </a:r>
            <a:endParaRPr lang="en-US" sz="1600" b="1" dirty="0">
              <a:solidFill>
                <a:srgbClr val="FF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39" name="标题 3"/>
          <p:cNvSpPr txBox="1"/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2" name="图片 1" descr="张慧芳+150811608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3795" y="1626870"/>
            <a:ext cx="2385060" cy="3180080"/>
          </a:xfrm>
          <a:prstGeom prst="rect">
            <a:avLst/>
          </a:prstGeom>
        </p:spPr>
      </p:pic>
    </p:spTree>
  </p:cSld>
  <p:clrMapOvr>
    <a:masterClrMapping/>
  </p:clrMapOvr>
  <p:transition spd="slow" advTm="667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975" y="1584008"/>
            <a:ext cx="8656638" cy="2261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工作经历</a:t>
            </a:r>
            <a:endParaRPr lang="zh-CN" altLang="en-US" sz="2000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630" indent="-214630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en-US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2024.7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河北北方学院                                   理学院应用化学系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1400" u="sng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专任教师</a:t>
            </a:r>
            <a:endParaRPr lang="en-US" altLang="zh-CN" sz="1400" u="sng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 panose="020B0604020202020204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endParaRPr lang="en-US" altLang="zh-CN" sz="2000" dirty="0">
              <a:latin typeface="Arial" panose="020B0604020202020204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16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碳硼烷的区域和对应选择性官能团化</a:t>
            </a:r>
            <a:endParaRPr lang="en-US" altLang="zh-CN" sz="16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53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934936" y="488030"/>
            <a:ext cx="1303562" cy="523220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liMjcyYmEyNTU1ZjExYjhhZTM3MDhkMjFiZjU5MTcifQ=="/>
</p:tagLst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WPS 演示</Application>
  <PresentationFormat>全屏显示(4:3)</PresentationFormat>
  <Paragraphs>37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等线</vt:lpstr>
      <vt:lpstr>Times New Roman</vt:lpstr>
      <vt:lpstr>方正兰亭黑简体</vt:lpstr>
      <vt:lpstr>黑体</vt:lpstr>
      <vt:lpstr>Gill Sans MT</vt:lpstr>
      <vt:lpstr>方正兰亭黑简体</vt:lpstr>
      <vt:lpstr>Calibri</vt:lpstr>
      <vt:lpstr>Arial</vt:lpstr>
      <vt:lpstr>Wingdings</vt:lpstr>
      <vt:lpstr>微软雅黑</vt:lpstr>
      <vt:lpstr>Arial Unicode MS</vt:lpstr>
      <vt:lpstr>酶工程 ppt  111</vt:lpstr>
      <vt:lpstr>Photoshop.Image.6</vt:lpstr>
      <vt:lpstr>PowerPoint 演示文稿</vt:lpstr>
      <vt:lpstr>简    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芳芳</cp:lastModifiedBy>
  <cp:revision>2</cp:revision>
  <dcterms:created xsi:type="dcterms:W3CDTF">2024-08-14T03:41:00Z</dcterms:created>
  <dcterms:modified xsi:type="dcterms:W3CDTF">2024-08-14T03:42:47Z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2052-12.1.0.16910</vt:lpwstr>
  </property>
  <property fmtid="{D5CDD505-2E9C-101B-9397-08002B2CF9AE}" pid="3" name="ICV">
    <vt:lpwstr/>
  </property>
</Properties>
</file>